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2" r:id="rId4"/>
    <p:sldId id="264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73" autoAdjust="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4000">
              <a:schemeClr val="accent1">
                <a:tint val="44500"/>
                <a:satMod val="160000"/>
                <a:lumMod val="22000"/>
                <a:lumOff val="78000"/>
                <a:alpha val="47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E153831-B117-4E96-BE7F-53151C490B36}" type="datetimeFigureOut">
              <a:rPr lang="ru-RU" smtClean="0"/>
              <a:pPr/>
              <a:t>21.06.2022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FE57BB0-A58F-495C-B8D2-95C1837B2DD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1844824"/>
            <a:ext cx="73448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solidFill>
                  <a:srgbClr val="FF0000"/>
                </a:solidFill>
                <a:latin typeface="Arial Black" pitchFamily="34" charset="0"/>
              </a:rPr>
              <a:t>ДЕНЬ </a:t>
            </a:r>
            <a:r>
              <a:rPr lang="ru-RU" sz="6600" dirty="0" smtClean="0">
                <a:solidFill>
                  <a:srgbClr val="FF0000"/>
                </a:solidFill>
                <a:latin typeface="Arial Black" pitchFamily="34" charset="0"/>
              </a:rPr>
              <a:t>РОССИИ</a:t>
            </a:r>
            <a:endParaRPr lang="ru-RU" sz="6600" dirty="0" smtClean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7895" b="27660"/>
          <a:stretch>
            <a:fillRect/>
          </a:stretch>
        </p:blipFill>
        <p:spPr bwMode="auto">
          <a:xfrm>
            <a:off x="655765" y="2960948"/>
            <a:ext cx="2520280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865" t="7362" r="18841" b="6135"/>
          <a:stretch>
            <a:fillRect/>
          </a:stretch>
        </p:blipFill>
        <p:spPr bwMode="auto">
          <a:xfrm>
            <a:off x="5004048" y="2492896"/>
            <a:ext cx="2880320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043608" y="620688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РАССКАЗ О ГОСУДАРСТВЕННЫХ СИМВОЛАХ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7604" y="534337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rgbClr val="FF0000"/>
                </a:solidFill>
                <a:latin typeface="Arial Black" pitchFamily="34" charset="0"/>
              </a:rPr>
              <a:t>Мастерилка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Admin\Desktop\IMG-20220610-WA0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4550" y="1412776"/>
            <a:ext cx="2483768" cy="4415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348880"/>
            <a:ext cx="2880320" cy="3838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6323" t="28657" r="15468" b="22255"/>
          <a:stretch/>
        </p:blipFill>
        <p:spPr bwMode="auto">
          <a:xfrm>
            <a:off x="467544" y="620688"/>
            <a:ext cx="4984955" cy="29201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Picture 3" descr="C:\Users\Admin\Desktop\IMG-20220610-WA0043.jpg"/>
          <p:cNvPicPr>
            <a:picLocks noChangeAspect="1" noChangeArrowheads="1"/>
          </p:cNvPicPr>
          <p:nvPr/>
        </p:nvPicPr>
        <p:blipFill rotWithShape="1">
          <a:blip r:embed="rId3" cstate="print"/>
          <a:srcRect l="4793" r="5441" b="14032"/>
          <a:stretch/>
        </p:blipFill>
        <p:spPr bwMode="auto">
          <a:xfrm>
            <a:off x="4139952" y="4149080"/>
            <a:ext cx="4136922" cy="22285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61</TotalTime>
  <Words>7</Words>
  <Application>Microsoft Office PowerPoint</Application>
  <PresentationFormat>Экран (4:3)</PresentationFormat>
  <Paragraphs>3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Светлана</cp:lastModifiedBy>
  <cp:revision>7</cp:revision>
  <dcterms:created xsi:type="dcterms:W3CDTF">2022-06-14T06:58:15Z</dcterms:created>
  <dcterms:modified xsi:type="dcterms:W3CDTF">2022-06-21T08:19:37Z</dcterms:modified>
</cp:coreProperties>
</file>