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4" r:id="rId3"/>
    <p:sldId id="263" r:id="rId4"/>
    <p:sldId id="267" r:id="rId5"/>
    <p:sldId id="262" r:id="rId6"/>
    <p:sldId id="265" r:id="rId7"/>
    <p:sldId id="26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2701"/>
    <a:srgbClr val="B92900"/>
    <a:srgbClr val="BC2900"/>
    <a:srgbClr val="E1542A"/>
    <a:srgbClr val="FB6E2D"/>
    <a:srgbClr val="A11F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65163"/>
            <a:ext cx="7835900" cy="2387600"/>
          </a:xfrm>
        </p:spPr>
        <p:txBody>
          <a:bodyPr anchor="b">
            <a:noAutofit/>
          </a:bodyPr>
          <a:lstStyle>
            <a:lvl1pPr algn="ctr">
              <a:defRPr sz="88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BC2900"/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16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00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1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77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960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3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46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3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29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23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4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0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none" spc="0">
          <a:ln w="13462">
            <a:solidFill>
              <a:schemeClr val="bg1"/>
            </a:solidFill>
            <a:prstDash val="solid"/>
          </a:ln>
          <a:solidFill>
            <a:srgbClr val="C02701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65163"/>
            <a:ext cx="7835900" cy="412504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САД</a:t>
            </a:r>
            <a:br>
              <a:rPr lang="ru-RU" dirty="0" smtClean="0"/>
            </a:br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9600" dirty="0" smtClean="0"/>
              <a:t>ДОСКИ</a:t>
            </a:r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9600" dirty="0" smtClean="0"/>
              <a:t>НА</a:t>
            </a:r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9600" dirty="0" smtClean="0"/>
              <a:t>ШКОЛЕ</a:t>
            </a:r>
            <a:endParaRPr lang="ru-RU" sz="9600" dirty="0"/>
          </a:p>
        </p:txBody>
      </p:sp>
      <p:sp>
        <p:nvSpPr>
          <p:cNvPr id="3" name="TextBox 2"/>
          <p:cNvSpPr txBox="1"/>
          <p:nvPr/>
        </p:nvSpPr>
        <p:spPr>
          <a:xfrm>
            <a:off x="1527464" y="5818909"/>
            <a:ext cx="6442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МБОУ «Чамеровская СОШ</a:t>
            </a:r>
            <a:r>
              <a:rPr lang="ru-RU" sz="3600" dirty="0" smtClean="0"/>
              <a:t>»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00359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698"/>
            <a:ext cx="9144000" cy="612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497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44836" y="259773"/>
            <a:ext cx="3377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2419"/>
            <a:ext cx="9144000" cy="457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51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49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049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094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272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5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Franklin Gothic Book</vt:lpstr>
      <vt:lpstr>Franklin Gothic Medium</vt:lpstr>
      <vt:lpstr>Office Theme</vt:lpstr>
      <vt:lpstr>     САД       ДОСКИ НА ШКОЛЕ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Победы</dc:title>
  <dc:creator>pptforschool.ru</dc:creator>
  <cp:lastModifiedBy>S046rj</cp:lastModifiedBy>
  <cp:revision>18</cp:revision>
  <dcterms:created xsi:type="dcterms:W3CDTF">2018-04-27T13:50:25Z</dcterms:created>
  <dcterms:modified xsi:type="dcterms:W3CDTF">2025-06-16T09:31:31Z</dcterms:modified>
</cp:coreProperties>
</file>