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2701"/>
    <a:srgbClr val="B92900"/>
    <a:srgbClr val="BC2900"/>
    <a:srgbClr val="E1542A"/>
    <a:srgbClr val="FB6E2D"/>
    <a:srgbClr val="A11F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7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665163"/>
            <a:ext cx="7835900" cy="2387600"/>
          </a:xfrm>
        </p:spPr>
        <p:txBody>
          <a:bodyPr anchor="b">
            <a:noAutofit/>
          </a:bodyPr>
          <a:lstStyle>
            <a:lvl1pPr algn="ctr">
              <a:defRPr sz="88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BC2900"/>
                </a:solidFill>
                <a:effectLst/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416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000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712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effectLst>
            <a:glow rad="127000">
              <a:schemeClr val="accent1">
                <a:alpha val="59000"/>
              </a:schemeClr>
            </a:glo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775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960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135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346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937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529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423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441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effectLst>
            <a:glow rad="127000">
              <a:schemeClr val="accent1">
                <a:alpha val="59000"/>
              </a:schemeClr>
            </a:glo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003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none" spc="0">
          <a:ln w="13462">
            <a:solidFill>
              <a:schemeClr val="bg1"/>
            </a:solidFill>
            <a:prstDash val="solid"/>
          </a:ln>
          <a:solidFill>
            <a:srgbClr val="C02701"/>
          </a:solidFill>
          <a:effectLst>
            <a:glow rad="101600">
              <a:schemeClr val="bg1">
                <a:alpha val="60000"/>
              </a:schemeClr>
            </a:glo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665163"/>
            <a:ext cx="7835900" cy="4125046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САД</a:t>
            </a:r>
            <a:br>
              <a:rPr lang="ru-RU" dirty="0" smtClean="0"/>
            </a:br>
            <a:r>
              <a:rPr lang="ru-RU" dirty="0" smtClean="0"/>
              <a:t> 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9600" dirty="0" err="1" smtClean="0"/>
              <a:t>САД</a:t>
            </a:r>
            <a:r>
              <a:rPr lang="ru-RU" sz="9600" dirty="0" smtClean="0"/>
              <a:t/>
            </a:r>
            <a:br>
              <a:rPr lang="ru-RU" sz="9600" dirty="0" smtClean="0"/>
            </a:br>
            <a:r>
              <a:rPr lang="ru-RU" sz="9600" dirty="0" smtClean="0"/>
              <a:t/>
            </a:r>
            <a:br>
              <a:rPr lang="ru-RU" sz="9600" dirty="0" smtClean="0"/>
            </a:br>
            <a:r>
              <a:rPr lang="ru-RU" sz="9600" dirty="0" smtClean="0"/>
              <a:t>ГЕРОЕВ</a:t>
            </a:r>
            <a:endParaRPr lang="ru-RU" sz="9600" dirty="0"/>
          </a:p>
        </p:txBody>
      </p:sp>
      <p:sp>
        <p:nvSpPr>
          <p:cNvPr id="3" name="TextBox 2"/>
          <p:cNvSpPr txBox="1"/>
          <p:nvPr/>
        </p:nvSpPr>
        <p:spPr>
          <a:xfrm>
            <a:off x="1527464" y="5818909"/>
            <a:ext cx="6442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/>
              <a:t>МБОУ «Чамеровская СОШ</a:t>
            </a:r>
            <a:r>
              <a:rPr lang="ru-RU" sz="3600" dirty="0" smtClean="0"/>
              <a:t>»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00359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5409" y="363682"/>
            <a:ext cx="82296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Сад героев -  это посадка деревьев  в память погибших воинов в ходе разных войн, боевых действий, СВО.</a:t>
            </a:r>
          </a:p>
          <a:p>
            <a:pPr algn="ctr"/>
            <a:endParaRPr lang="ru-RU" sz="4400" b="1" dirty="0">
              <a:solidFill>
                <a:srgbClr val="FF0000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Сад героев был заложен  около Чамеровского дома культуры учащимися школы, родителями  и родственниками погибших героев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21 мая 2024 года.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049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14" y="187036"/>
            <a:ext cx="5003223" cy="66709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44836" y="259773"/>
            <a:ext cx="337704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 smtClean="0"/>
          </a:p>
          <a:p>
            <a:pPr algn="ctr"/>
            <a:r>
              <a:rPr lang="ru-RU" sz="2400" b="1" dirty="0" smtClean="0"/>
              <a:t>Дерево посажено  21.05.2024  в память</a:t>
            </a:r>
          </a:p>
          <a:p>
            <a:pPr algn="ctr"/>
            <a:r>
              <a:rPr lang="ru-RU" sz="4000" b="1" dirty="0" smtClean="0"/>
              <a:t>Калинкина</a:t>
            </a:r>
          </a:p>
          <a:p>
            <a:pPr algn="ctr"/>
            <a:r>
              <a:rPr lang="ru-RU" sz="4000" b="1" dirty="0" smtClean="0"/>
              <a:t>Андрея</a:t>
            </a:r>
          </a:p>
          <a:p>
            <a:pPr algn="ctr"/>
            <a:r>
              <a:rPr lang="ru-RU" sz="4000" b="1" dirty="0" smtClean="0"/>
              <a:t>Николаевича</a:t>
            </a:r>
          </a:p>
          <a:p>
            <a:pPr algn="ctr"/>
            <a:r>
              <a:rPr lang="ru-RU" sz="4000" b="1" dirty="0"/>
              <a:t>02.04.1977 – </a:t>
            </a:r>
            <a:r>
              <a:rPr lang="ru-RU" sz="4000" b="1" dirty="0" smtClean="0"/>
              <a:t>29.04.1996,</a:t>
            </a:r>
            <a:endParaRPr lang="ru-RU" sz="4000" b="1" dirty="0"/>
          </a:p>
          <a:p>
            <a:pPr algn="ctr"/>
            <a:endParaRPr lang="ru-RU" sz="4000" b="1" dirty="0" smtClean="0"/>
          </a:p>
          <a:p>
            <a:pPr algn="ctr"/>
            <a:r>
              <a:rPr lang="ru-RU" sz="2400" b="1" dirty="0"/>
              <a:t>п</a:t>
            </a:r>
            <a:r>
              <a:rPr lang="ru-RU" sz="2400" b="1" dirty="0" smtClean="0"/>
              <a:t>огибшего в первую Чеченскую войну  при исполнении воинского долга.</a:t>
            </a:r>
          </a:p>
          <a:p>
            <a:pPr algn="ctr"/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901451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78" y="259772"/>
            <a:ext cx="4847359" cy="646314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85064" y="259772"/>
            <a:ext cx="377190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Дерево посажено  21.05.2024  в память</a:t>
            </a:r>
          </a:p>
          <a:p>
            <a:pPr algn="ctr"/>
            <a:r>
              <a:rPr lang="ru-RU" sz="4000" b="1" dirty="0" err="1" smtClean="0"/>
              <a:t>Дометеева</a:t>
            </a:r>
            <a:endParaRPr lang="ru-RU" sz="4000" b="1" dirty="0" smtClean="0"/>
          </a:p>
          <a:p>
            <a:pPr algn="ctr"/>
            <a:r>
              <a:rPr lang="ru-RU" sz="4000" b="1" dirty="0" smtClean="0"/>
              <a:t>Алексея</a:t>
            </a:r>
          </a:p>
          <a:p>
            <a:pPr algn="ctr"/>
            <a:r>
              <a:rPr lang="ru-RU" sz="4000" b="1" dirty="0" smtClean="0"/>
              <a:t>Анатольевича</a:t>
            </a:r>
            <a:endParaRPr lang="ru-RU" sz="4000" b="1" dirty="0"/>
          </a:p>
          <a:p>
            <a:pPr algn="ctr"/>
            <a:r>
              <a:rPr lang="ru-RU" sz="4000" b="1" dirty="0" smtClean="0"/>
              <a:t>20.10.1987 </a:t>
            </a:r>
            <a:r>
              <a:rPr lang="ru-RU" sz="4000" b="1" dirty="0"/>
              <a:t>– </a:t>
            </a:r>
            <a:r>
              <a:rPr lang="ru-RU" sz="4000" b="1" dirty="0" smtClean="0"/>
              <a:t>08.06.2023,</a:t>
            </a:r>
            <a:endParaRPr lang="ru-RU" sz="4000" b="1" dirty="0"/>
          </a:p>
          <a:p>
            <a:pPr algn="ctr"/>
            <a:endParaRPr lang="ru-RU" sz="3200" b="1" dirty="0"/>
          </a:p>
          <a:p>
            <a:pPr algn="ctr"/>
            <a:r>
              <a:rPr lang="ru-RU" sz="2800" b="1" dirty="0"/>
              <a:t>погибшего </a:t>
            </a:r>
            <a:r>
              <a:rPr lang="ru-RU" sz="2800" b="1" dirty="0" smtClean="0"/>
              <a:t>на СВО  </a:t>
            </a:r>
            <a:r>
              <a:rPr lang="ru-RU" sz="2800" b="1" dirty="0"/>
              <a:t>при исполнении воинского долга.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0497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77" y="162790"/>
            <a:ext cx="4951268" cy="66016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40927" y="290945"/>
            <a:ext cx="3584864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Дерево посажено  21.05.2024  в </a:t>
            </a:r>
            <a:r>
              <a:rPr lang="ru-RU" sz="2800" b="1" dirty="0" smtClean="0"/>
              <a:t>память</a:t>
            </a:r>
          </a:p>
          <a:p>
            <a:pPr algn="ctr"/>
            <a:endParaRPr lang="ru-RU" sz="2800" b="1" dirty="0"/>
          </a:p>
          <a:p>
            <a:pPr algn="ctr"/>
            <a:r>
              <a:rPr lang="ru-RU" sz="4000" b="1" dirty="0" smtClean="0"/>
              <a:t>Кожевникова</a:t>
            </a:r>
            <a:endParaRPr lang="ru-RU" sz="4000" b="1" dirty="0"/>
          </a:p>
          <a:p>
            <a:pPr algn="ctr"/>
            <a:r>
              <a:rPr lang="ru-RU" sz="4000" b="1" dirty="0" smtClean="0"/>
              <a:t>Александра</a:t>
            </a:r>
            <a:endParaRPr lang="ru-RU" sz="4000" b="1" dirty="0"/>
          </a:p>
          <a:p>
            <a:pPr algn="ctr"/>
            <a:r>
              <a:rPr lang="ru-RU" sz="4000" b="1" dirty="0" smtClean="0"/>
              <a:t>Викторовича</a:t>
            </a:r>
            <a:endParaRPr lang="ru-RU" sz="4000" b="1" dirty="0"/>
          </a:p>
          <a:p>
            <a:pPr algn="ctr"/>
            <a:r>
              <a:rPr lang="ru-RU" sz="4000" b="1" dirty="0" smtClean="0"/>
              <a:t>05.03.1998 </a:t>
            </a:r>
            <a:r>
              <a:rPr lang="ru-RU" sz="4000" b="1" dirty="0"/>
              <a:t>– </a:t>
            </a:r>
            <a:r>
              <a:rPr lang="ru-RU" sz="4000" b="1" dirty="0" smtClean="0"/>
              <a:t>13.07.2023,</a:t>
            </a:r>
            <a:endParaRPr lang="ru-RU" sz="4000" b="1" dirty="0"/>
          </a:p>
          <a:p>
            <a:pPr algn="ctr"/>
            <a:endParaRPr lang="ru-RU" sz="2000" b="1" dirty="0"/>
          </a:p>
          <a:p>
            <a:pPr algn="ctr"/>
            <a:r>
              <a:rPr lang="ru-RU" sz="2800" b="1" dirty="0"/>
              <a:t>погибшего на СВО  при исполнении воинского долга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1324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" y="148936"/>
            <a:ext cx="4961659" cy="66155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61709" y="148936"/>
            <a:ext cx="3678382" cy="7386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Дерево посажено  21.05.2024  в память</a:t>
            </a:r>
          </a:p>
          <a:p>
            <a:pPr algn="ctr"/>
            <a:endParaRPr lang="ru-RU" b="1" dirty="0"/>
          </a:p>
          <a:p>
            <a:pPr algn="ctr"/>
            <a:r>
              <a:rPr lang="ru-RU" sz="4000" b="1" dirty="0" smtClean="0"/>
              <a:t>Лаптева</a:t>
            </a:r>
            <a:endParaRPr lang="ru-RU" sz="4000" b="1" dirty="0"/>
          </a:p>
          <a:p>
            <a:pPr algn="ctr"/>
            <a:r>
              <a:rPr lang="ru-RU" sz="4000" b="1" dirty="0" smtClean="0"/>
              <a:t>Николая</a:t>
            </a:r>
            <a:endParaRPr lang="ru-RU" sz="4000" b="1" dirty="0"/>
          </a:p>
          <a:p>
            <a:pPr algn="ctr"/>
            <a:r>
              <a:rPr lang="ru-RU" sz="4000" b="1" dirty="0" smtClean="0"/>
              <a:t>Андреевича</a:t>
            </a:r>
            <a:endParaRPr lang="ru-RU" sz="4000" b="1" dirty="0"/>
          </a:p>
          <a:p>
            <a:pPr algn="ctr"/>
            <a:r>
              <a:rPr lang="ru-RU" sz="4000" b="1" dirty="0" smtClean="0"/>
              <a:t>09.10.1996 </a:t>
            </a:r>
            <a:r>
              <a:rPr lang="ru-RU" sz="4000" b="1" dirty="0"/>
              <a:t>– </a:t>
            </a:r>
            <a:r>
              <a:rPr lang="ru-RU" sz="4000" b="1" dirty="0" smtClean="0"/>
              <a:t>27.07.2023</a:t>
            </a:r>
            <a:r>
              <a:rPr lang="ru-RU" sz="4000" b="1" dirty="0"/>
              <a:t>,</a:t>
            </a:r>
          </a:p>
          <a:p>
            <a:pPr algn="ctr"/>
            <a:endParaRPr lang="ru-RU" sz="1400" b="1" dirty="0"/>
          </a:p>
          <a:p>
            <a:pPr algn="ctr"/>
            <a:r>
              <a:rPr lang="ru-RU" sz="3200" b="1" dirty="0"/>
              <a:t>погибшего на СВО  при исполнении воинского долга.</a:t>
            </a:r>
          </a:p>
          <a:p>
            <a:endParaRPr lang="ru-RU" sz="3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1494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32" y="197427"/>
            <a:ext cx="4917498" cy="65566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78582" y="280555"/>
            <a:ext cx="3709554" cy="720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Дерево посажено  21.05.2024  в память</a:t>
            </a:r>
          </a:p>
          <a:p>
            <a:pPr algn="ctr"/>
            <a:endParaRPr lang="ru-RU" b="1" dirty="0"/>
          </a:p>
          <a:p>
            <a:pPr algn="ctr"/>
            <a:r>
              <a:rPr lang="ru-RU" sz="4000" b="1" dirty="0" err="1" smtClean="0"/>
              <a:t>Волнухина</a:t>
            </a:r>
            <a:endParaRPr lang="ru-RU" sz="4000" b="1" dirty="0"/>
          </a:p>
          <a:p>
            <a:pPr algn="ctr"/>
            <a:r>
              <a:rPr lang="ru-RU" sz="4000" b="1" dirty="0" smtClean="0"/>
              <a:t>Юрия</a:t>
            </a:r>
          </a:p>
          <a:p>
            <a:pPr algn="ctr"/>
            <a:r>
              <a:rPr lang="ru-RU" sz="4000" b="1" dirty="0" smtClean="0"/>
              <a:t>Владимировича</a:t>
            </a:r>
            <a:endParaRPr lang="ru-RU" sz="4000" b="1" dirty="0"/>
          </a:p>
          <a:p>
            <a:pPr algn="ctr"/>
            <a:r>
              <a:rPr lang="ru-RU" sz="4000" b="1" dirty="0" smtClean="0"/>
              <a:t>03.03.1986 </a:t>
            </a:r>
            <a:r>
              <a:rPr lang="ru-RU" sz="4000" b="1" dirty="0"/>
              <a:t>– </a:t>
            </a:r>
            <a:r>
              <a:rPr lang="ru-RU" sz="4000" b="1" dirty="0" smtClean="0"/>
              <a:t>30.07.2023,</a:t>
            </a:r>
            <a:endParaRPr lang="ru-RU" sz="4000" b="1" dirty="0"/>
          </a:p>
          <a:p>
            <a:pPr algn="ctr"/>
            <a:r>
              <a:rPr lang="ru-RU" sz="2800" b="1" dirty="0"/>
              <a:t>погибшего на СВО  при исполнении воинского долга.</a:t>
            </a:r>
          </a:p>
          <a:p>
            <a:endParaRPr lang="ru-RU" sz="2800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7436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14" y="128154"/>
            <a:ext cx="4992832" cy="66571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05846" y="137289"/>
            <a:ext cx="3823854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/>
              <a:t>Дерево посажено  21.05.2024  в память</a:t>
            </a:r>
          </a:p>
          <a:p>
            <a:pPr algn="ctr"/>
            <a:endParaRPr lang="ru-RU" b="1" dirty="0"/>
          </a:p>
          <a:p>
            <a:pPr algn="ctr"/>
            <a:r>
              <a:rPr lang="ru-RU" sz="4000" b="1" dirty="0" smtClean="0"/>
              <a:t>Князева</a:t>
            </a:r>
            <a:endParaRPr lang="ru-RU" sz="4000" b="1" dirty="0"/>
          </a:p>
          <a:p>
            <a:pPr algn="ctr"/>
            <a:r>
              <a:rPr lang="ru-RU" sz="4000" b="1" dirty="0" smtClean="0"/>
              <a:t>Артема</a:t>
            </a:r>
            <a:endParaRPr lang="ru-RU" sz="4000" b="1" dirty="0"/>
          </a:p>
          <a:p>
            <a:pPr algn="ctr"/>
            <a:r>
              <a:rPr lang="ru-RU" sz="4000" b="1" dirty="0" smtClean="0"/>
              <a:t>Анатольевича</a:t>
            </a:r>
            <a:endParaRPr lang="ru-RU" sz="4000" b="1" dirty="0"/>
          </a:p>
          <a:p>
            <a:pPr algn="ctr"/>
            <a:r>
              <a:rPr lang="ru-RU" sz="4000" b="1" dirty="0" smtClean="0"/>
              <a:t>02.04.1995 </a:t>
            </a:r>
            <a:r>
              <a:rPr lang="ru-RU" sz="4000" b="1" dirty="0"/>
              <a:t>– </a:t>
            </a:r>
            <a:r>
              <a:rPr lang="ru-RU" sz="4000" b="1" dirty="0" smtClean="0"/>
              <a:t>09.08.2023</a:t>
            </a:r>
            <a:r>
              <a:rPr lang="ru-RU" sz="4000" b="1" dirty="0"/>
              <a:t>,</a:t>
            </a:r>
          </a:p>
          <a:p>
            <a:pPr algn="ctr"/>
            <a:r>
              <a:rPr lang="ru-RU" sz="2800" b="1" dirty="0"/>
              <a:t>погибшего на СВО  при исполнении воинского долга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0059775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</TotalTime>
  <Words>167</Words>
  <Application>Microsoft Office PowerPoint</Application>
  <PresentationFormat>Экран (4:3)</PresentationFormat>
  <Paragraphs>52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Franklin Gothic Book</vt:lpstr>
      <vt:lpstr>Franklin Gothic Medium</vt:lpstr>
      <vt:lpstr>Office Theme</vt:lpstr>
      <vt:lpstr>     САД       САД  ГЕРОЕВ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Победы</dc:title>
  <dc:creator>pptforschool.ru</dc:creator>
  <cp:lastModifiedBy>S046rj</cp:lastModifiedBy>
  <cp:revision>17</cp:revision>
  <dcterms:created xsi:type="dcterms:W3CDTF">2018-04-27T13:50:25Z</dcterms:created>
  <dcterms:modified xsi:type="dcterms:W3CDTF">2025-06-16T09:25:25Z</dcterms:modified>
</cp:coreProperties>
</file>