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1" r:id="rId6"/>
    <p:sldId id="262" r:id="rId7"/>
    <p:sldId id="264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2701"/>
    <a:srgbClr val="B92900"/>
    <a:srgbClr val="BC2900"/>
    <a:srgbClr val="E1542A"/>
    <a:srgbClr val="FB6E2D"/>
    <a:srgbClr val="A11F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137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665163"/>
            <a:ext cx="7835900" cy="2387600"/>
          </a:xfrm>
        </p:spPr>
        <p:txBody>
          <a:bodyPr anchor="b">
            <a:noAutofit/>
          </a:bodyPr>
          <a:lstStyle>
            <a:lvl1pPr algn="ctr">
              <a:defRPr sz="88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BC2900"/>
                </a:solidFill>
                <a:effectLst/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416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000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712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effectLst>
            <a:glow rad="127000">
              <a:schemeClr val="accent1">
                <a:alpha val="59000"/>
              </a:schemeClr>
            </a:glo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775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960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135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346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937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529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423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441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effectLst>
            <a:glow rad="127000">
              <a:schemeClr val="accent1">
                <a:alpha val="59000"/>
              </a:schemeClr>
            </a:glo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BE3FC4-0F5C-4B4C-B1B0-854966DCF25E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003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cap="none" spc="0">
          <a:ln w="13462">
            <a:solidFill>
              <a:schemeClr val="bg1"/>
            </a:solidFill>
            <a:prstDash val="solid"/>
          </a:ln>
          <a:solidFill>
            <a:srgbClr val="C02701"/>
          </a:solidFill>
          <a:effectLst>
            <a:glow rad="101600">
              <a:schemeClr val="bg1">
                <a:alpha val="60000"/>
              </a:schemeClr>
            </a:glo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44769" y="1051527"/>
            <a:ext cx="7026498" cy="4692449"/>
          </a:xfrm>
        </p:spPr>
        <p:txBody>
          <a:bodyPr/>
          <a:lstStyle/>
          <a:p>
            <a:r>
              <a:rPr lang="ru-RU" dirty="0" smtClean="0"/>
              <a:t>Участники военных </a:t>
            </a:r>
            <a:r>
              <a:rPr lang="ru-RU" dirty="0" smtClean="0"/>
              <a:t>действий Чечня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-940904" y="5859887"/>
            <a:ext cx="154295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                   МБОУ «</a:t>
            </a:r>
            <a:r>
              <a:rPr lang="ru-RU" sz="4000" dirty="0" err="1" smtClean="0"/>
              <a:t>Чамеровская</a:t>
            </a:r>
            <a:r>
              <a:rPr lang="ru-RU" sz="4000" dirty="0" smtClean="0"/>
              <a:t> СОШ»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79947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365126"/>
            <a:ext cx="7886700" cy="58118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400" b="1" dirty="0" smtClean="0">
                <a:solidFill>
                  <a:srgbClr val="FF0000"/>
                </a:solidFill>
              </a:rPr>
              <a:t>Калинкин </a:t>
            </a:r>
            <a:r>
              <a:rPr lang="ru-RU" sz="4400" b="1" dirty="0">
                <a:solidFill>
                  <a:srgbClr val="FF0000"/>
                </a:solidFill>
              </a:rPr>
              <a:t>Андрей Николаевич </a:t>
            </a:r>
            <a:r>
              <a:rPr lang="ru-RU" sz="2000" b="1" dirty="0"/>
              <a:t>родился 2 апреля 1977 года в селе Чистая Дубрава. После окончания </a:t>
            </a:r>
            <a:r>
              <a:rPr lang="ru-RU" sz="2000" b="1" dirty="0" err="1"/>
              <a:t>Чамеровской</a:t>
            </a:r>
            <a:r>
              <a:rPr lang="ru-RU" sz="2000" b="1" dirty="0"/>
              <a:t> средней </a:t>
            </a:r>
            <a:r>
              <a:rPr lang="ru-RU" sz="2000" b="1" dirty="0" smtClean="0"/>
              <a:t>школы </a:t>
            </a:r>
            <a:r>
              <a:rPr lang="ru-RU" sz="2000" b="1" dirty="0"/>
              <a:t>работал в СПК «Пример» механизатором</a:t>
            </a:r>
            <a:r>
              <a:rPr lang="ru-RU" sz="2000" b="1" dirty="0" smtClean="0"/>
              <a:t>.</a:t>
            </a:r>
            <a:r>
              <a:rPr lang="ru-RU" sz="2000" b="1" dirty="0"/>
              <a:t> В армию был призван 14 июня 1995 года Весьегонским райвоенкоматом во внутренние войска. Первые три месяца находился в г. Астрахани, а затем был направлен в г. Ростов на Дону, в/ч 3034, где был зачислен в батальон связи водителем. </a:t>
            </a:r>
            <a:endParaRPr lang="ru-RU" sz="2000" b="1" dirty="0" smtClean="0"/>
          </a:p>
          <a:p>
            <a:pPr marL="0" indent="0" algn="just">
              <a:buNone/>
            </a:pPr>
            <a:endParaRPr lang="en-US" sz="2000" b="1" dirty="0"/>
          </a:p>
        </p:txBody>
      </p:sp>
      <p:sp>
        <p:nvSpPr>
          <p:cNvPr id="4" name="Title Placeholder 1"/>
          <p:cNvSpPr txBox="1">
            <a:spLocks/>
          </p:cNvSpPr>
          <p:nvPr/>
        </p:nvSpPr>
        <p:spPr>
          <a:xfrm>
            <a:off x="628650" y="365126"/>
            <a:ext cx="7886700" cy="1325563"/>
          </a:xfrm>
          <a:prstGeom prst="rect">
            <a:avLst/>
          </a:prstGeom>
          <a:effectLst>
            <a:glow rad="127000">
              <a:schemeClr val="accent1">
                <a:alpha val="59000"/>
              </a:schemeClr>
            </a:glo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cap="none" spc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270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 </a:t>
            </a:r>
            <a:endParaRPr lang="en-US" dirty="0"/>
          </a:p>
        </p:txBody>
      </p:sp>
      <p:sp>
        <p:nvSpPr>
          <p:cNvPr id="5" name="Title Placeholder 1"/>
          <p:cNvSpPr txBox="1">
            <a:spLocks/>
          </p:cNvSpPr>
          <p:nvPr/>
        </p:nvSpPr>
        <p:spPr>
          <a:xfrm>
            <a:off x="636968" y="380376"/>
            <a:ext cx="7886700" cy="1325563"/>
          </a:xfrm>
          <a:prstGeom prst="rect">
            <a:avLst/>
          </a:prstGeom>
          <a:effectLst>
            <a:glow rad="127000">
              <a:schemeClr val="accent1">
                <a:alpha val="59000"/>
              </a:schemeClr>
            </a:glo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cap="none" spc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270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6" name="Объект 5" descr="http://history.tver.ru/book/che/kal.jpg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5776" y="2781836"/>
            <a:ext cx="3368506" cy="3858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299060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665163"/>
            <a:ext cx="7835900" cy="1588640"/>
          </a:xfrm>
        </p:spPr>
        <p:txBody>
          <a:bodyPr/>
          <a:lstStyle/>
          <a:p>
            <a:pPr algn="just"/>
            <a:r>
              <a:rPr lang="ru-RU" sz="2400" dirty="0">
                <a:solidFill>
                  <a:schemeClr val="tx1"/>
                </a:solidFill>
              </a:rPr>
              <a:t>4 февраля 1996 года Андрей добровольцем отправился из Ростова-на-Дону, где отслужил несколько месяцев, в Чечню. В Чечне сначала работал на машине ЗИЛ-131 с радиостанцией, а затем ему предложили БТР связи - должность водителя-электрика, и он согласился. </a:t>
            </a:r>
            <a:r>
              <a:rPr lang="en-US" sz="2400" dirty="0">
                <a:solidFill>
                  <a:schemeClr val="tx1"/>
                </a:solidFill>
              </a:rPr>
              <a:t/>
            </a:r>
            <a:br>
              <a:rPr lang="en-US" sz="2400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3" name="Picture 2" descr="C:\Users\Света\Desktop\Новая папка (2)\SAM_15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610" y="2215166"/>
            <a:ext cx="3528813" cy="3850784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Света\Desktop\Новая папка (2)\SAM_157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1099" y="2484946"/>
            <a:ext cx="2833352" cy="3246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202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>
                <a:solidFill>
                  <a:schemeClr val="tx1"/>
                </a:solidFill>
                <a:effectLst/>
              </a:rPr>
              <a:t>Он и ещё два члена экипажа БТРа связи стояли на 34-й заставе у села Урус-Мартан, где он и был смертельно ранен разрывной пулей </a:t>
            </a:r>
            <a:r>
              <a:rPr lang="ru-RU" sz="2800" dirty="0" smtClean="0">
                <a:solidFill>
                  <a:schemeClr val="tx1"/>
                </a:solidFill>
                <a:effectLst/>
              </a:rPr>
              <a:t>снайпера.29 </a:t>
            </a:r>
            <a:r>
              <a:rPr lang="ru-RU" sz="2800" dirty="0">
                <a:solidFill>
                  <a:schemeClr val="tx1"/>
                </a:solidFill>
                <a:effectLst/>
              </a:rPr>
              <a:t>апреля 1996 г. в 19ч.20 мин. под правую лопатку при выходе из люка, а в 20 ч.  умер в госпитале в Бамуте. </a:t>
            </a:r>
            <a:r>
              <a:rPr lang="ru-RU" sz="2800" dirty="0" smtClean="0">
                <a:solidFill>
                  <a:schemeClr val="tx1"/>
                </a:solidFill>
                <a:effectLst/>
              </a:rPr>
              <a:t> 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4" name="Picture 2" descr="K:\DSC000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487" y="1843401"/>
            <a:ext cx="4546243" cy="4351338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646" y="2025353"/>
            <a:ext cx="2022387" cy="3860292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43944" y="6168980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" indent="0" algn="ctr">
              <a:buNone/>
            </a:pPr>
            <a:r>
              <a:rPr lang="ru-RU" sz="2000" b="1" i="1" dirty="0"/>
              <a:t>Андрей Калинкин посмертно награждён </a:t>
            </a:r>
            <a:r>
              <a:rPr lang="ru-RU" sz="2000" b="1" i="1" dirty="0" smtClean="0"/>
              <a:t>  орденом </a:t>
            </a:r>
            <a:r>
              <a:rPr lang="ru-RU" sz="2000" b="1" i="1" dirty="0"/>
              <a:t>«Мужества»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27515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489397"/>
            <a:ext cx="7835900" cy="695459"/>
          </a:xfrm>
        </p:spPr>
        <p:txBody>
          <a:bodyPr/>
          <a:lstStyle/>
          <a:p>
            <a:r>
              <a:rPr lang="ru-RU" sz="3600" dirty="0" err="1">
                <a:solidFill>
                  <a:srgbClr val="FF0000"/>
                </a:solidFill>
              </a:rPr>
              <a:t>Торгонский</a:t>
            </a:r>
            <a:r>
              <a:rPr lang="ru-RU" sz="3600" dirty="0">
                <a:solidFill>
                  <a:srgbClr val="FF0000"/>
                </a:solidFill>
              </a:rPr>
              <a:t> Александр Николаевич</a:t>
            </a:r>
            <a:endParaRPr lang="ru-RU" sz="3600" dirty="0"/>
          </a:p>
        </p:txBody>
      </p:sp>
      <p:pic>
        <p:nvPicPr>
          <p:cNvPr id="4" name="Рисунок 3" descr="D:\Мои документы\Рабочий стол\Торгонский А.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580" y="1378039"/>
            <a:ext cx="3747751" cy="520306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4816700" y="1571223"/>
            <a:ext cx="422427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err="1" smtClean="0"/>
              <a:t>Торгонский</a:t>
            </a:r>
            <a:r>
              <a:rPr lang="ru-RU" sz="2800" dirty="0" smtClean="0"/>
              <a:t> А.Н. родился </a:t>
            </a:r>
            <a:r>
              <a:rPr lang="ru-RU" sz="2800" dirty="0"/>
              <a:t>9 апреля 1981 года в </a:t>
            </a:r>
            <a:r>
              <a:rPr lang="ru-RU" sz="2800" dirty="0" smtClean="0"/>
              <a:t>деревне </a:t>
            </a:r>
            <a:r>
              <a:rPr lang="ru-RU" sz="2800" dirty="0"/>
              <a:t>Ч. Дуброва Весьегонского района. Закончил 10 классов </a:t>
            </a:r>
            <a:r>
              <a:rPr lang="ru-RU" sz="2800" dirty="0" err="1"/>
              <a:t>Чамеровской</a:t>
            </a:r>
            <a:r>
              <a:rPr lang="ru-RU" sz="2800" dirty="0"/>
              <a:t> школы в 1998г. Призван в ряды Вооруженных сил РФ в 1999г. Проходил службу </a:t>
            </a:r>
            <a:r>
              <a:rPr lang="ru-RU" sz="2800" dirty="0" smtClean="0"/>
              <a:t>в Чеченской </a:t>
            </a:r>
            <a:r>
              <a:rPr lang="ru-RU" sz="2800" dirty="0"/>
              <a:t>республике.</a:t>
            </a:r>
          </a:p>
          <a:p>
            <a:pPr algn="just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65795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321973"/>
            <a:ext cx="7835900" cy="746973"/>
          </a:xfrm>
        </p:spPr>
        <p:txBody>
          <a:bodyPr/>
          <a:lstStyle/>
          <a:p>
            <a:r>
              <a:rPr lang="ru-RU" sz="4400" dirty="0" err="1" smtClean="0"/>
              <a:t>Пыжов</a:t>
            </a:r>
            <a:r>
              <a:rPr lang="ru-RU" sz="4400" dirty="0" smtClean="0"/>
              <a:t> Владимир Анатольевич</a:t>
            </a:r>
            <a:endParaRPr lang="ru-RU" sz="4400" dirty="0"/>
          </a:p>
        </p:txBody>
      </p:sp>
      <p:pic>
        <p:nvPicPr>
          <p:cNvPr id="1026" name="Picture 2" descr="F:\Школа\Музей\Воины-интернационалисты\Чечня\Пыжов В\Пыжов В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95" y="1433917"/>
            <a:ext cx="2820474" cy="5095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07606" y="1648496"/>
            <a:ext cx="359320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err="1" smtClean="0"/>
              <a:t>Пыжов</a:t>
            </a:r>
            <a:r>
              <a:rPr lang="ru-RU" sz="2400" dirty="0" smtClean="0"/>
              <a:t> В.А. родился  7 мая 1980 года    </a:t>
            </a:r>
            <a:r>
              <a:rPr lang="ru-RU" sz="2400" dirty="0"/>
              <a:t>в </a:t>
            </a:r>
            <a:r>
              <a:rPr lang="ru-RU" sz="2400" dirty="0" smtClean="0"/>
              <a:t>деревне  </a:t>
            </a:r>
            <a:r>
              <a:rPr lang="ru-RU" sz="2400" dirty="0" err="1"/>
              <a:t>Круглиха</a:t>
            </a:r>
            <a:r>
              <a:rPr lang="ru-RU" sz="2400" dirty="0"/>
              <a:t>   Весьегонского района. Закончил 10 классов </a:t>
            </a:r>
            <a:r>
              <a:rPr lang="ru-RU" sz="2400" dirty="0" err="1"/>
              <a:t>Чамеровской</a:t>
            </a:r>
            <a:r>
              <a:rPr lang="ru-RU" sz="2400" dirty="0"/>
              <a:t>  школы в </a:t>
            </a:r>
            <a:r>
              <a:rPr lang="ru-RU" sz="2400" dirty="0" smtClean="0"/>
              <a:t>1997 </a:t>
            </a:r>
            <a:r>
              <a:rPr lang="ru-RU" sz="2400" dirty="0"/>
              <a:t>году. Призван в ряды Вооруженных сил </a:t>
            </a:r>
            <a:r>
              <a:rPr lang="ru-RU" sz="2400"/>
              <a:t>в </a:t>
            </a:r>
            <a:r>
              <a:rPr lang="ru-RU" sz="2400" smtClean="0"/>
              <a:t>1998 </a:t>
            </a:r>
            <a:r>
              <a:rPr lang="ru-RU" sz="2400" dirty="0" smtClean="0"/>
              <a:t>году</a:t>
            </a:r>
            <a:r>
              <a:rPr lang="ru-RU" sz="2400" dirty="0"/>
              <a:t>. Срочную службу проходил в Чеченской республике. Награжден орденом Александра Суворова.</a:t>
            </a:r>
          </a:p>
          <a:p>
            <a:pPr algn="just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09248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705" y="1267690"/>
            <a:ext cx="4075834" cy="54344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4464" y="238991"/>
            <a:ext cx="84789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Круглов  Николай  Юрьевич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66855" y="1361209"/>
            <a:ext cx="389659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/>
              <a:t>Круглов Н.Ю. родился </a:t>
            </a:r>
            <a:r>
              <a:rPr lang="ru-RU" sz="2400" b="1" dirty="0"/>
              <a:t>в 1980 году в деревне </a:t>
            </a:r>
            <a:r>
              <a:rPr lang="ru-RU" sz="2400" b="1" dirty="0" err="1"/>
              <a:t>Рябинкино</a:t>
            </a:r>
            <a:r>
              <a:rPr lang="ru-RU" sz="2400" b="1" dirty="0"/>
              <a:t> Весьегонского района. Закончил </a:t>
            </a:r>
            <a:r>
              <a:rPr lang="ru-RU" sz="2400" b="1" dirty="0" err="1"/>
              <a:t>Телятовскую</a:t>
            </a:r>
            <a:r>
              <a:rPr lang="ru-RU" sz="2400" b="1" dirty="0"/>
              <a:t> основную школу в 1995 году. Призван в ряды Вооруженных сил </a:t>
            </a:r>
            <a:r>
              <a:rPr lang="ru-RU" sz="2400" b="1" dirty="0" err="1"/>
              <a:t>Росийской</a:t>
            </a:r>
            <a:r>
              <a:rPr lang="ru-RU" sz="2400" b="1" dirty="0"/>
              <a:t> Федерации в 1998 году. Срочную службу проходил в Чеченской республике.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8994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500" y="280555"/>
            <a:ext cx="81672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Щербаков  Николай  Николаевич</a:t>
            </a:r>
            <a:endParaRPr lang="ru-RU" sz="4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66" y="1101437"/>
            <a:ext cx="3080700" cy="56007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92682" y="1184564"/>
            <a:ext cx="51123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/>
              <a:t>Щербаков Н.Н. родился </a:t>
            </a:r>
            <a:r>
              <a:rPr lang="ru-RU" sz="2800" b="1" dirty="0"/>
              <a:t>в д. </a:t>
            </a:r>
            <a:r>
              <a:rPr lang="ru-RU" sz="2800" b="1" dirty="0" err="1"/>
              <a:t>Бриково</a:t>
            </a:r>
            <a:r>
              <a:rPr lang="ru-RU" sz="2800" b="1" dirty="0"/>
              <a:t> Весьегонского района Калининской области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8000694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</TotalTime>
  <Words>330</Words>
  <Application>Microsoft Office PowerPoint</Application>
  <PresentationFormat>Экран (4:3)</PresentationFormat>
  <Paragraphs>15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Franklin Gothic Book</vt:lpstr>
      <vt:lpstr>Franklin Gothic Medium</vt:lpstr>
      <vt:lpstr>Office Theme</vt:lpstr>
      <vt:lpstr>Участники военных действий Чечня</vt:lpstr>
      <vt:lpstr>Презентация PowerPoint</vt:lpstr>
      <vt:lpstr>4 февраля 1996 года Андрей добровольцем отправился из Ростова-на-Дону, где отслужил несколько месяцев, в Чечню. В Чечне сначала работал на машине ЗИЛ-131 с радиостанцией, а затем ему предложили БТР связи - должность водителя-электрика, и он согласился.  </vt:lpstr>
      <vt:lpstr>Он и ещё два члена экипажа БТРа связи стояли на 34-й заставе у села Урус-Мартан, где он и был смертельно ранен разрывной пулей снайпера.29 апреля 1996 г. в 19ч.20 мин. под правую лопатку при выходе из люка, а в 20 ч.  умер в госпитале в Бамуте.  </vt:lpstr>
      <vt:lpstr>Торгонский Александр Николаевич</vt:lpstr>
      <vt:lpstr>Пыжов Владимир Анатольевич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Победы</dc:title>
  <dc:creator>pptforschool.ru</dc:creator>
  <cp:lastModifiedBy>S046rj</cp:lastModifiedBy>
  <cp:revision>11</cp:revision>
  <dcterms:created xsi:type="dcterms:W3CDTF">2018-04-27T13:50:25Z</dcterms:created>
  <dcterms:modified xsi:type="dcterms:W3CDTF">2025-06-16T07:31:42Z</dcterms:modified>
</cp:coreProperties>
</file>