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3" r:id="rId5"/>
    <p:sldId id="258" r:id="rId6"/>
    <p:sldId id="264" r:id="rId7"/>
    <p:sldId id="262" r:id="rId8"/>
    <p:sldId id="259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2701"/>
    <a:srgbClr val="B92900"/>
    <a:srgbClr val="BC2900"/>
    <a:srgbClr val="E1542A"/>
    <a:srgbClr val="FB6E2D"/>
    <a:srgbClr val="A11F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129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65163"/>
            <a:ext cx="7835900" cy="2387600"/>
          </a:xfrm>
        </p:spPr>
        <p:txBody>
          <a:bodyPr anchor="b">
            <a:noAutofit/>
          </a:bodyPr>
          <a:lstStyle>
            <a:lvl1pPr algn="ctr">
              <a:defRPr sz="88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BC2900"/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416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00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12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effectLst>
            <a:glow rad="127000">
              <a:schemeClr val="accent1">
                <a:alpha val="59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77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960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3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46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937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29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23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E3FC4-0F5C-4B4C-B1B0-854966DCF25E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41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effectLst>
            <a:glow rad="127000">
              <a:schemeClr val="accent1">
                <a:alpha val="59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E3FC4-0F5C-4B4C-B1B0-854966DCF25E}" type="datetimeFigureOut">
              <a:rPr lang="en-US" smtClean="0"/>
              <a:t>7/7/2024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AF5A7-9CF7-4D24-9D85-F94B85CA1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00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none" spc="0">
          <a:ln w="13462">
            <a:solidFill>
              <a:schemeClr val="bg1"/>
            </a:solidFill>
            <a:prstDash val="solid"/>
          </a:ln>
          <a:solidFill>
            <a:srgbClr val="C02701"/>
          </a:solidFill>
          <a:effectLst>
            <a:glow rad="101600">
              <a:schemeClr val="bg1">
                <a:alpha val="6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3030" y="1051527"/>
            <a:ext cx="9040969" cy="4118349"/>
          </a:xfrm>
        </p:spPr>
        <p:txBody>
          <a:bodyPr/>
          <a:lstStyle/>
          <a:p>
            <a:r>
              <a:rPr lang="ru-RU" dirty="0" smtClean="0"/>
              <a:t>ВОИНЫ – </a:t>
            </a:r>
            <a:r>
              <a:rPr lang="ru-RU" sz="6600" dirty="0" smtClean="0"/>
              <a:t>ИНТЕРНАЦИОНАЛИСТЫ</a:t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>АФГАНИСТАН</a:t>
            </a:r>
            <a:endParaRPr lang="en-US" sz="6600" dirty="0"/>
          </a:p>
        </p:txBody>
      </p:sp>
      <p:sp>
        <p:nvSpPr>
          <p:cNvPr id="4" name="TextBox 3"/>
          <p:cNvSpPr txBox="1"/>
          <p:nvPr/>
        </p:nvSpPr>
        <p:spPr>
          <a:xfrm>
            <a:off x="1403797" y="5859887"/>
            <a:ext cx="62977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МБОУ «</a:t>
            </a:r>
            <a:r>
              <a:rPr lang="ru-RU" sz="4000" dirty="0" err="1" smtClean="0"/>
              <a:t>Чамеровская</a:t>
            </a:r>
            <a:r>
              <a:rPr lang="ru-RU" sz="4000" dirty="0" smtClean="0"/>
              <a:t> СОШ»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9947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65126"/>
            <a:ext cx="7886700" cy="633188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Бодряков Евгений Васильевич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родился в 1963  году в деревне Медведково. Закончил 10 классов </a:t>
            </a:r>
            <a:r>
              <a:rPr lang="ru-RU" dirty="0" err="1"/>
              <a:t>Чамеровской</a:t>
            </a:r>
            <a:r>
              <a:rPr lang="ru-RU" dirty="0"/>
              <a:t> средней школы в 1980 году. В 1982 году призван в ряды Вооруженных сил СССР. Службу проходил в республике Афганистан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                             </a:t>
            </a:r>
            <a:endParaRPr lang="ru-RU" dirty="0"/>
          </a:p>
          <a:p>
            <a:endParaRPr lang="en-US" dirty="0"/>
          </a:p>
        </p:txBody>
      </p:sp>
      <p:sp>
        <p:nvSpPr>
          <p:cNvPr id="4" name="Title Placeholder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  <a:effectLst>
            <a:glow rad="127000">
              <a:schemeClr val="accent1">
                <a:alpha val="59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270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 </a:t>
            </a:r>
            <a:endParaRPr lang="en-US" dirty="0"/>
          </a:p>
        </p:txBody>
      </p:sp>
      <p:sp>
        <p:nvSpPr>
          <p:cNvPr id="5" name="Title Placeholder 1"/>
          <p:cNvSpPr txBox="1">
            <a:spLocks/>
          </p:cNvSpPr>
          <p:nvPr/>
        </p:nvSpPr>
        <p:spPr>
          <a:xfrm>
            <a:off x="781050" y="517526"/>
            <a:ext cx="7886700" cy="1325563"/>
          </a:xfrm>
          <a:prstGeom prst="rect">
            <a:avLst/>
          </a:prstGeom>
          <a:effectLst>
            <a:glow rad="127000">
              <a:schemeClr val="accent1">
                <a:alpha val="59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cap="none" spc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270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974106"/>
            <a:ext cx="2423643" cy="27569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F:\Школа\Музей\Воины-интернационалисты\Тимошков ПА\Встреча 1 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75" y="2974106"/>
            <a:ext cx="5438775" cy="354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060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65163"/>
            <a:ext cx="7835900" cy="1292591"/>
          </a:xfrm>
        </p:spPr>
        <p:txBody>
          <a:bodyPr/>
          <a:lstStyle/>
          <a:p>
            <a:r>
              <a:rPr lang="ru-RU" sz="5400" dirty="0" smtClean="0">
                <a:solidFill>
                  <a:srgbClr val="FF0000"/>
                </a:solidFill>
              </a:rPr>
              <a:t>Бодряков Евгений Васильевич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48" y="1858963"/>
            <a:ext cx="2235918" cy="286851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78368" y="2427188"/>
            <a:ext cx="6107723" cy="3531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родился 4 января 1963  года в деревне Медведково. Закончил 10 классов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Чамеровской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средней школы в 1980 году. В 1982 году призван в ряды Вооруженных сил СССР. Службу проходил в республике Афганистан. Умер в 10 апреля 2016 года.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734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93" y="244699"/>
            <a:ext cx="8564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Козлов Алексей Анатольевич</a:t>
            </a:r>
            <a:endParaRPr lang="ru-RU" sz="4000" b="1" dirty="0"/>
          </a:p>
        </p:txBody>
      </p:sp>
      <p:pic>
        <p:nvPicPr>
          <p:cNvPr id="4" name="Рисунок 3" descr="F:\Школа\Музей\Воины-интернационалисты\Козлов АА\Козлов АА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45" y="1107583"/>
            <a:ext cx="3734873" cy="539624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591318" y="1107583"/>
            <a:ext cx="412767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Козлов А.А. родился </a:t>
            </a:r>
            <a:r>
              <a:rPr lang="ru-RU" sz="2800" dirty="0"/>
              <a:t>26 февраля </a:t>
            </a:r>
            <a:r>
              <a:rPr lang="ru-RU" sz="2800" dirty="0" smtClean="0"/>
              <a:t>1963 года </a:t>
            </a:r>
            <a:r>
              <a:rPr lang="ru-RU" sz="2800" dirty="0"/>
              <a:t>в деревне Чистая Дубрава. Закончил </a:t>
            </a:r>
            <a:r>
              <a:rPr lang="ru-RU" sz="2800" dirty="0" err="1"/>
              <a:t>Чамеровскую</a:t>
            </a:r>
            <a:r>
              <a:rPr lang="ru-RU" sz="2800" dirty="0"/>
              <a:t> школу в 1980 году. Призван на срочную службу в ряды  Вооруженных сил СССР в 1981 году. Служил в республике Афганистан. После армии тяжело болел. Умер 5 июня 1996 </a:t>
            </a:r>
            <a:r>
              <a:rPr lang="ru-RU" sz="2800"/>
              <a:t>года</a:t>
            </a:r>
            <a:r>
              <a:rPr lang="ru-RU" sz="280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188926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8650" y="734096"/>
            <a:ext cx="7886700" cy="612390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/>
              <a:t>Родился 07.10.1960г. в деревне </a:t>
            </a:r>
            <a:r>
              <a:rPr lang="ru-RU" sz="2400" dirty="0" err="1"/>
              <a:t>Мышкино</a:t>
            </a:r>
            <a:r>
              <a:rPr lang="ru-RU" sz="2400" dirty="0"/>
              <a:t>. В 1977 году закончил 10 классов в </a:t>
            </a:r>
            <a:r>
              <a:rPr lang="ru-RU" sz="2400" dirty="0" err="1"/>
              <a:t>Чамеровской</a:t>
            </a:r>
            <a:r>
              <a:rPr lang="ru-RU" sz="2400" dirty="0"/>
              <a:t> средней школе. 7 октября 1978 года, в свой день рождения,  был призван в ряды Вооруженных сил СССР. Проходил воинскую службу в Германии, но с октября 1979 года был переброшен в Афганистан. Не было писем от него в течение 3-4 месяцев. В Афганистане был водителем машины. Демобилизован  5 января 1981 года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                                              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97758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Тимошков Павел </a:t>
            </a:r>
            <a:r>
              <a:rPr lang="ru-RU" dirty="0" smtClean="0">
                <a:effectLst/>
              </a:rPr>
              <a:t>Александрович</a:t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pic>
        <p:nvPicPr>
          <p:cNvPr id="4" name="Рисунок 3" descr="F:\Школа\Музей\Воины-интернационалисты\Тимошков ПА\Павел 0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6973"/>
            <a:ext cx="4619625" cy="318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:\Школа\Музей\Воины-интернационалисты\Тимошков ПА\Встреча 3 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607" y="3576973"/>
            <a:ext cx="4211393" cy="3181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7515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360609"/>
            <a:ext cx="7835900" cy="875763"/>
          </a:xfrm>
        </p:spPr>
        <p:txBody>
          <a:bodyPr/>
          <a:lstStyle/>
          <a:p>
            <a:r>
              <a:rPr lang="ru-RU" sz="4400" dirty="0" err="1" smtClean="0"/>
              <a:t>Топунов</a:t>
            </a:r>
            <a:r>
              <a:rPr lang="ru-RU" sz="4400" dirty="0" smtClean="0"/>
              <a:t>  Алексей Яковлевич</a:t>
            </a:r>
            <a:endParaRPr lang="ru-RU" sz="4400" dirty="0"/>
          </a:p>
        </p:txBody>
      </p:sp>
      <p:pic>
        <p:nvPicPr>
          <p:cNvPr id="4" name="Рисунок 3" descr="G:\Школа\Музей\Воины-интернационалисты\Топунов АЯ\Топунов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64" y="1378037"/>
            <a:ext cx="3756959" cy="527041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739425" y="1545465"/>
            <a:ext cx="392805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err="1" smtClean="0"/>
              <a:t>Топунов</a:t>
            </a:r>
            <a:r>
              <a:rPr lang="ru-RU" sz="2800" b="1" dirty="0" smtClean="0"/>
              <a:t> А.Я. родился </a:t>
            </a:r>
            <a:r>
              <a:rPr lang="ru-RU" sz="2800" b="1" dirty="0"/>
              <a:t>11 марта 1959 года в селе </a:t>
            </a:r>
            <a:r>
              <a:rPr lang="ru-RU" sz="2800" b="1" dirty="0" err="1"/>
              <a:t>Чамерово</a:t>
            </a:r>
            <a:r>
              <a:rPr lang="ru-RU" sz="2800" b="1" dirty="0"/>
              <a:t>. Закончил </a:t>
            </a:r>
            <a:r>
              <a:rPr lang="ru-RU" sz="2800" b="1" dirty="0" err="1"/>
              <a:t>Чамеровскую</a:t>
            </a:r>
            <a:r>
              <a:rPr lang="ru-RU" sz="2800" b="1" dirty="0"/>
              <a:t> школу. </a:t>
            </a:r>
            <a:r>
              <a:rPr lang="ru-RU" sz="2800" b="1" dirty="0" smtClean="0"/>
              <a:t>Призван </a:t>
            </a:r>
            <a:r>
              <a:rPr lang="ru-RU" sz="2800" b="1" dirty="0"/>
              <a:t>на срочную службу в ряды Вооруженных сил СССР в 1977 году. До 1979 года проходил службу в Афганистане. Умер 25.05.2000г.</a:t>
            </a:r>
          </a:p>
        </p:txBody>
      </p:sp>
    </p:spTree>
    <p:extLst>
      <p:ext uri="{BB962C8B-B14F-4D97-AF65-F5344CB8AC3E}">
        <p14:creationId xmlns:p14="http://schemas.microsoft.com/office/powerpoint/2010/main" val="3652049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283335"/>
            <a:ext cx="8339808" cy="1043189"/>
          </a:xfrm>
        </p:spPr>
        <p:txBody>
          <a:bodyPr>
            <a:normAutofit fontScale="90000"/>
          </a:bodyPr>
          <a:lstStyle/>
          <a:p>
            <a:r>
              <a:rPr lang="ru-RU" sz="4000" dirty="0" err="1">
                <a:effectLst/>
              </a:rPr>
              <a:t>Плиткин</a:t>
            </a:r>
            <a:r>
              <a:rPr lang="ru-RU" sz="4000" dirty="0">
                <a:effectLst/>
              </a:rPr>
              <a:t> Александр Александрович</a:t>
            </a:r>
            <a:br>
              <a:rPr lang="ru-RU" sz="4000" dirty="0">
                <a:effectLst/>
              </a:rPr>
            </a:b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1107584"/>
            <a:ext cx="7886700" cy="5750416"/>
          </a:xfrm>
        </p:spPr>
        <p:txBody>
          <a:bodyPr/>
          <a:lstStyle/>
          <a:p>
            <a:pPr algn="just"/>
            <a:r>
              <a:rPr lang="ru-RU" sz="1800" b="1" dirty="0"/>
              <a:t>родился 11 сентября  1966 года в деревне </a:t>
            </a:r>
            <a:r>
              <a:rPr lang="ru-RU" sz="1800" b="1" dirty="0" err="1"/>
              <a:t>Рябинкино</a:t>
            </a:r>
            <a:r>
              <a:rPr lang="ru-RU" sz="1800" b="1" dirty="0"/>
              <a:t> Весьегонского района. Сначала в 1981 году закончил </a:t>
            </a:r>
            <a:r>
              <a:rPr lang="ru-RU" sz="1800" b="1" dirty="0" err="1"/>
              <a:t>Телятовскую</a:t>
            </a:r>
            <a:r>
              <a:rPr lang="ru-RU" sz="1800" b="1" dirty="0"/>
              <a:t> восьмилетнюю школу, затем в 1983 году </a:t>
            </a:r>
            <a:r>
              <a:rPr lang="ru-RU" sz="1800" b="1" dirty="0" smtClean="0"/>
              <a:t>окончил </a:t>
            </a:r>
            <a:r>
              <a:rPr lang="ru-RU" sz="1800" b="1" dirty="0" err="1" smtClean="0"/>
              <a:t>Чамеровскую</a:t>
            </a:r>
            <a:r>
              <a:rPr lang="ru-RU" sz="1800" b="1" dirty="0" smtClean="0"/>
              <a:t> </a:t>
            </a:r>
            <a:r>
              <a:rPr lang="ru-RU" sz="1800" b="1" dirty="0"/>
              <a:t>среднюю школу. Обучался на курсах шоферов в городе Кашин Калининской области. 9 ноября 1984 года призван на срочную службу в ряды Вооруженных сил  СССР. Попал в учебную часть погранотряда города Терки на Афганской границе, закончил курсы </a:t>
            </a:r>
            <a:r>
              <a:rPr lang="ru-RU" sz="1800" b="1" dirty="0" err="1"/>
              <a:t>огнеметчика</a:t>
            </a:r>
            <a:r>
              <a:rPr lang="ru-RU" sz="1800" b="1" dirty="0"/>
              <a:t> и продолжил службу в Десантной штурмовой маневренной группе на территории республики Афганистан. Демобилизовался  из армии в декабре 1986 года</a:t>
            </a:r>
            <a:r>
              <a:rPr lang="ru-RU" sz="1800" b="1" dirty="0" smtClean="0"/>
              <a:t>.</a:t>
            </a:r>
          </a:p>
          <a:p>
            <a:pPr algn="just"/>
            <a:endParaRPr lang="ru-RU" sz="1800" b="1" dirty="0" smtClean="0"/>
          </a:p>
          <a:p>
            <a:pPr algn="just"/>
            <a:endParaRPr lang="ru-RU" sz="1800" b="1" dirty="0"/>
          </a:p>
          <a:p>
            <a:endParaRPr lang="ru-RU" dirty="0"/>
          </a:p>
        </p:txBody>
      </p:sp>
      <p:pic>
        <p:nvPicPr>
          <p:cNvPr id="4" name="Рисунок 3" descr="D:\Мои документы\Рабочий стол\IMG-20230410-WA000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99" y="3374265"/>
            <a:ext cx="2073163" cy="3483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F:\Школа\Музей\Воины-интернационалисты\Тимошков ПА\Встреча 3 00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404" y="3374265"/>
            <a:ext cx="4582652" cy="34837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8741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6215" y="347731"/>
            <a:ext cx="8603086" cy="1416676"/>
          </a:xfrm>
        </p:spPr>
        <p:txBody>
          <a:bodyPr/>
          <a:lstStyle/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5611" y="231820"/>
            <a:ext cx="79849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</a:rPr>
              <a:t>Круглов Виктор Юрьевич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5003" y="1155150"/>
            <a:ext cx="85258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/>
              <a:t>родился 15 февраля 1968 года в деревне </a:t>
            </a:r>
            <a:r>
              <a:rPr lang="ru-RU" b="1" dirty="0" err="1"/>
              <a:t>Рябинкино</a:t>
            </a:r>
            <a:r>
              <a:rPr lang="ru-RU" b="1" dirty="0"/>
              <a:t> Весьегонского района. Закончил сначала </a:t>
            </a:r>
            <a:r>
              <a:rPr lang="ru-RU" b="1" dirty="0" err="1"/>
              <a:t>Телятовскую</a:t>
            </a:r>
            <a:r>
              <a:rPr lang="ru-RU" b="1" dirty="0"/>
              <a:t> восьмилетнюю школу в 1983 году, затем </a:t>
            </a:r>
            <a:r>
              <a:rPr lang="ru-RU" b="1" dirty="0" err="1"/>
              <a:t>Чамеровскую</a:t>
            </a:r>
            <a:r>
              <a:rPr lang="ru-RU" b="1" dirty="0"/>
              <a:t> среднюю школу в 1985 году. Затем закончил курсы шоферов в г. Кашине Калининской области. На срочную службу в ряды Вооруженных сил СССР был призван 11 апреля 1986 года. Сначала служил в Армении, в г. Ленинакан в течение 6 месяцев, потом водителем в республике Афганистан. Демобилизовался из армии  21 июня 1988 года. </a:t>
            </a:r>
            <a:endParaRPr lang="ru-RU" b="1" dirty="0" smtClean="0"/>
          </a:p>
          <a:p>
            <a:pPr algn="just"/>
            <a:r>
              <a:rPr lang="ru-RU" b="1" dirty="0" smtClean="0"/>
              <a:t>                                              </a:t>
            </a:r>
            <a:endParaRPr lang="ru-RU" b="1" dirty="0"/>
          </a:p>
          <a:p>
            <a:endParaRPr lang="ru-RU" dirty="0"/>
          </a:p>
        </p:txBody>
      </p:sp>
      <p:pic>
        <p:nvPicPr>
          <p:cNvPr id="5" name="Рисунок 4" descr="F:\Школа\Музей\Воины-интернационалисты\Круглов ВЮ\Присяга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65" y="3103808"/>
            <a:ext cx="2228045" cy="3754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F:\Школа\Музей\Воины-интернационалисты\Круглов ВЮ\IMG-20230409-WA003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392" y="3103808"/>
            <a:ext cx="5940425" cy="3754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2021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359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</TotalTime>
  <Words>442</Words>
  <Application>Microsoft Office PowerPoint</Application>
  <PresentationFormat>Экран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ВОИНЫ – ИНТЕРНАЦИОНАЛИСТЫ  АФГАНИСТАН</vt:lpstr>
      <vt:lpstr>Презентация PowerPoint</vt:lpstr>
      <vt:lpstr>Бодряков Евгений Васильевич</vt:lpstr>
      <vt:lpstr>Презентация PowerPoint</vt:lpstr>
      <vt:lpstr>Тимошков Павел Александрович </vt:lpstr>
      <vt:lpstr>Топунов  Алексей Яковлевич</vt:lpstr>
      <vt:lpstr>Плиткин Александр Александрович </vt:lpstr>
      <vt:lpstr> 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Победы</dc:title>
  <dc:creator>pptforschool.ru</dc:creator>
  <cp:lastModifiedBy>Admin</cp:lastModifiedBy>
  <cp:revision>12</cp:revision>
  <dcterms:created xsi:type="dcterms:W3CDTF">2018-04-27T13:50:25Z</dcterms:created>
  <dcterms:modified xsi:type="dcterms:W3CDTF">2024-07-07T06:13:35Z</dcterms:modified>
</cp:coreProperties>
</file>