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92" r:id="rId3"/>
    <p:sldId id="256" r:id="rId4"/>
    <p:sldId id="314" r:id="rId5"/>
    <p:sldId id="260" r:id="rId6"/>
    <p:sldId id="265" r:id="rId7"/>
    <p:sldId id="262" r:id="rId8"/>
    <p:sldId id="320" r:id="rId9"/>
    <p:sldId id="321" r:id="rId10"/>
    <p:sldId id="293" r:id="rId11"/>
    <p:sldId id="309" r:id="rId12"/>
    <p:sldId id="313" r:id="rId13"/>
    <p:sldId id="311" r:id="rId14"/>
    <p:sldId id="310" r:id="rId15"/>
    <p:sldId id="264" r:id="rId16"/>
    <p:sldId id="274" r:id="rId17"/>
    <p:sldId id="299" r:id="rId18"/>
    <p:sldId id="301" r:id="rId19"/>
    <p:sldId id="304" r:id="rId20"/>
    <p:sldId id="319" r:id="rId21"/>
    <p:sldId id="305" r:id="rId22"/>
    <p:sldId id="298" r:id="rId23"/>
    <p:sldId id="303" r:id="rId24"/>
    <p:sldId id="297" r:id="rId25"/>
    <p:sldId id="302" r:id="rId26"/>
    <p:sldId id="277" r:id="rId27"/>
    <p:sldId id="296" r:id="rId28"/>
    <p:sldId id="306" r:id="rId29"/>
    <p:sldId id="294" r:id="rId30"/>
    <p:sldId id="307" r:id="rId31"/>
    <p:sldId id="295" r:id="rId32"/>
    <p:sldId id="300" r:id="rId33"/>
    <p:sldId id="322" r:id="rId34"/>
    <p:sldId id="282" r:id="rId35"/>
    <p:sldId id="285" r:id="rId36"/>
    <p:sldId id="312" r:id="rId37"/>
    <p:sldId id="286" r:id="rId38"/>
    <p:sldId id="287" r:id="rId39"/>
    <p:sldId id="288" r:id="rId40"/>
    <p:sldId id="272" r:id="rId41"/>
    <p:sldId id="266" r:id="rId42"/>
    <p:sldId id="317" r:id="rId43"/>
    <p:sldId id="316" r:id="rId44"/>
    <p:sldId id="289" r:id="rId45"/>
    <p:sldId id="308" r:id="rId46"/>
    <p:sldId id="290" r:id="rId47"/>
    <p:sldId id="263" r:id="rId48"/>
    <p:sldId id="291" r:id="rId49"/>
    <p:sldId id="257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84185D"/>
    <a:srgbClr val="FF3300"/>
    <a:srgbClr val="FF99CC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101" d="100"/>
          <a:sy n="101" d="100"/>
        </p:scale>
        <p:origin x="-95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Происхождение имен нашего класса</a:t>
            </a:r>
          </a:p>
        </c:rich>
      </c:tx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Происхождение имен нашего класса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Греческого происхождения -6 </c:v>
                </c:pt>
                <c:pt idx="1">
                  <c:v>Латинского происхождения 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B6-4F24-8AEC-447E580B24D5}"/>
            </c:ext>
          </c:extLst>
        </c:ser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F30A87-3570-483C-ADFC-7F5073892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 userDrawn="1"/>
        </p:nvSpPr>
        <p:spPr>
          <a:xfrm>
            <a:off x="285720" y="285728"/>
            <a:ext cx="8572560" cy="628654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D5D0-804C-40D0-AF49-A6FB23FF42AC}" type="datetimeFigureOut">
              <a:rPr lang="ru-RU" smtClean="0"/>
              <a:pPr/>
              <a:t>30.03.2023</a:t>
            </a:fld>
            <a:endParaRPr lang="ru-RU"/>
          </a:p>
        </p:txBody>
      </p:sp>
      <p:pic>
        <p:nvPicPr>
          <p:cNvPr id="29" name="Рисунок 28" descr="0_74dfb_c35222a0_orig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0" y="0"/>
            <a:ext cx="2643174" cy="3131872"/>
          </a:xfrm>
          <a:prstGeom prst="rect">
            <a:avLst/>
          </a:prstGeom>
        </p:spPr>
      </p:pic>
      <p:pic>
        <p:nvPicPr>
          <p:cNvPr id="30" name="Рисунок 29" descr="0_74dfb_c35222a0_orig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 rot="10800000">
            <a:off x="6500826" y="3726128"/>
            <a:ext cx="2643174" cy="3131872"/>
          </a:xfrm>
          <a:prstGeom prst="rect">
            <a:avLst/>
          </a:prstGeom>
        </p:spPr>
      </p:pic>
      <p:pic>
        <p:nvPicPr>
          <p:cNvPr id="31" name="Рисунок 30" descr="0_74dfb_c35222a0_orig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 flipH="1">
            <a:off x="6500826" y="0"/>
            <a:ext cx="2643174" cy="3131872"/>
          </a:xfrm>
          <a:prstGeom prst="rect">
            <a:avLst/>
          </a:prstGeom>
        </p:spPr>
      </p:pic>
      <p:pic>
        <p:nvPicPr>
          <p:cNvPr id="32" name="Рисунок 31" descr="0_74dfb_c35222a0_orig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 flipV="1">
            <a:off x="0" y="3726128"/>
            <a:ext cx="2643174" cy="3131872"/>
          </a:xfrm>
          <a:prstGeom prst="rect">
            <a:avLst/>
          </a:prstGeom>
        </p:spPr>
      </p:pic>
      <p:sp>
        <p:nvSpPr>
          <p:cNvPr id="34" name="Прямоугольник 33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imena.guru/wp-content/uploads/2018/06/pamyatnik-alene-arzamasskoy.jpg" TargetMode="External"/><Relationship Id="rId2" Type="http://schemas.openxmlformats.org/officeDocument/2006/relationships/hyperlink" Target="https://an.yandex.ru/count/WWSejI_zO5i1xGy0b1iskGdMFaWHHGK0Mm8nX0iNP000000uu9j2G0n80c2C66W4SFBvjCJ2vgYHp0600UZKj0U80VIaXXMG0VIhwAhbW8200fW1zAlegcMm0Ohtqh48k07KmUoe9e2thm7W0S3kkg81w06A0lW1o8haykmBy0AdmygPy8W5eGwG1U4Li0NG0xW5n0N01PuWo0MP2D05bG6u1WR91iazB3JOnGObgGUlvWJzrA5d4hW7a3BG1mJW1uR2a8662E08ihds1UW91_G3W0e8w0oN0fWDtyGgu0s2W821W82029WEoVkmeOExiOCbY13FsQUX1f0G__o3rzwvWS9laKIO4OJbBA6vwHB9qY_-zucSwQWJwRZOZBYFzQONW1GWu1G1w1I40fWMa9sXe0QWoHRmFz0MofVUlW6O5xZvbYwe5mcu5mJ05xRM0Q0PXga1i1cu6VWPciEJ784Q__-FloTTsHMm6egzck7SeegYMe8S3LLjGZfsGangR6zmPpUe7W6m7zW2o1-dmDjNk22y_ooG8jUbB90YsAKia2B2g2oG8eFbB90YXEKia2A9vIpL8l__V_-18uaZPcPcPcPcrZyJ0AF8IBHYuxHCUL75m5I62ZB1iT9mB5Dp4IHwCWuTX0JKEp5adPzMonzOfSymFq1NnUtNPtCvIaRGR8A43ChK4AC0~1?media-test-tag=225179981368917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www.astromeridian.ru/imya/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0%D1%80%D0%B2%D0%B0%D1%80%D0%B0" TargetMode="External"/><Relationship Id="rId2" Type="http://schemas.openxmlformats.org/officeDocument/2006/relationships/hyperlink" Target="https://gufo.me/dict/dal/%D0%B8%D0%BC%D1%8F?ysclid=lffdgcbfxy21525408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img-fotki.yandex.ru/get/9217/16969765.143/0_74dfb_c35222a0_orig.png" TargetMode="External"/><Relationship Id="rId4" Type="http://schemas.openxmlformats.org/officeDocument/2006/relationships/hyperlink" Target="http://www.trend-city.ru/poslovicy-s-imenami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gufo.me/dict/dal/%D0%B8%D0%BC%D1%8F?ysclid=lffdgcbfxy21525408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79512" y="1916831"/>
            <a:ext cx="8358246" cy="3472068"/>
            <a:chOff x="963321" y="1663615"/>
            <a:chExt cx="7165477" cy="380489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963321" y="1663615"/>
              <a:ext cx="7165477" cy="13153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72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FF33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Наши имена</a:t>
              </a:r>
              <a:endParaRPr lang="ru-RU" sz="72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97962" y="3478558"/>
              <a:ext cx="5084703" cy="1989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800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Обучающихся 2 класса МБОУ «</a:t>
              </a:r>
              <a:r>
                <a:rPr lang="ru-RU" sz="2800" dirty="0" err="1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Чамеровской</a:t>
              </a:r>
              <a:r>
                <a:rPr lang="ru-RU" sz="2800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СОШ»</a:t>
              </a:r>
            </a:p>
            <a:p>
              <a:pPr algn="ctr">
                <a:defRPr/>
              </a:pPr>
              <a:r>
                <a:rPr lang="ru-RU" sz="2800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Руководитель </a:t>
              </a:r>
              <a:r>
                <a:rPr lang="ru-RU" sz="2800" dirty="0" err="1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проектп</a:t>
              </a:r>
              <a:r>
                <a:rPr lang="ru-RU" sz="2800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Шардина Светлана Анатольевна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484784"/>
            <a:ext cx="227092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3" cstate="print"/>
          <a:srcRect l="6663" r="23742"/>
          <a:stretch>
            <a:fillRect/>
          </a:stretch>
        </p:blipFill>
        <p:spPr bwMode="auto">
          <a:xfrm>
            <a:off x="107504" y="1628800"/>
            <a:ext cx="3803526" cy="25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 cstate="print"/>
          <a:srcRect l="10284" r="7445"/>
          <a:stretch>
            <a:fillRect/>
          </a:stretch>
        </p:blipFill>
        <p:spPr bwMode="auto">
          <a:xfrm>
            <a:off x="107504" y="4293096"/>
            <a:ext cx="4032448" cy="231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5" cstate="print"/>
          <a:srcRect l="14433" r="23711"/>
          <a:stretch>
            <a:fillRect/>
          </a:stretch>
        </p:blipFill>
        <p:spPr bwMode="auto">
          <a:xfrm>
            <a:off x="4716016" y="3645024"/>
            <a:ext cx="4320480" cy="330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 t="12505" b="20592"/>
          <a:stretch>
            <a:fillRect/>
          </a:stretch>
        </p:blipFill>
        <p:spPr bwMode="auto">
          <a:xfrm>
            <a:off x="3995936" y="1412776"/>
            <a:ext cx="208823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27584" y="908720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Ищем информацию в интернете. Ведем подсчет имен.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04664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Практическая работа.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889844"/>
            <a:ext cx="748883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результате исследования мы выяснили, что 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нашем классе мужских имён – 1, женских – 6.</a:t>
            </a:r>
          </a:p>
          <a:p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согласную букву начинаются 4 имени, а на гласную – 3 имени .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 них 3 имени на букву «А»: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Алёна, Арина, Анастасия.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 имени на букву «Д»: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Диана, Дмитрий.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Одно имя на букву «В» ( Варвара).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Одно  имя на букву «К» ( Катерина). </a:t>
            </a:r>
          </a:p>
          <a:p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Среди одноклассников нет повторяющихся  имен.</a:t>
            </a:r>
          </a:p>
          <a:p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6096000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7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Древнегреческое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Латинское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Алёна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Анастасия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Арина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Варвара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Диана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Дмитрий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Катерина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259632" y="1268760"/>
          <a:ext cx="655272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77686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результате исследования мы выяснили, </a:t>
            </a:r>
          </a:p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в нашей школе мужских имён – 36, женских –35. 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согласную букву начинаются  44 имени, а на гласную – 27. Больше всего обучающихся с именами на букву «А» -  13.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Из них разных на букву «А»: Александр, Александра, Алексей, Анастасия, Арина, Ангелина, Андрей, Алена.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втором месте количество обучающихся с именами на букву «Д» -12 чел. (Из них  Дмитрий, Данил, Даниил, Денис, Дарья,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Дарина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Диана)</a:t>
            </a:r>
          </a:p>
          <a:p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Повторяется имена: Дарья – 5 раза , Ксения -4 раза, Анастасия -3 раза, Иван -3 раза, Илья – 3 раза, Александр -3 раза, Егор -2 раза, Кирилл -2 раза, Сергей -2 раза. Мария -2 раза, София -2 раза, Елизавета- 2 раза, Варвара -2 раза, Арина -2 раза.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Редкими можно читать имена Муслим, Захар, Семен,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Дарина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     Диана, Эльвира. Раньше таких имен не было в нашей школе.</a:t>
            </a:r>
          </a:p>
          <a:p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340768"/>
            <a:ext cx="46805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Алена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– одно из самых красивых женских 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имен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Оно происходит от древнегреческого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Хелене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что в переводе 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означает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«светоч», «факел», «сияющая», «солнечная». Существуют и другие варианты происхождения 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имени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Алена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В славянских языках оно считается внецерковным вариантом Елена. Также данное имя трактуется как «алая», «огненная».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764704"/>
            <a:ext cx="36984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Именные альбомы</a:t>
            </a:r>
            <a:endParaRPr lang="ru-RU" sz="32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3" name="Picture 1" descr="C:\Users\79157\Desktop\Чамерово 2 класс\IMG_20230330_095445.jpg"/>
          <p:cNvPicPr>
            <a:picLocks noChangeAspect="1" noChangeArrowheads="1"/>
          </p:cNvPicPr>
          <p:nvPr/>
        </p:nvPicPr>
        <p:blipFill>
          <a:blip r:embed="rId2" cstate="print"/>
          <a:srcRect t="22355" r="10847" b="24656"/>
          <a:stretch>
            <a:fillRect/>
          </a:stretch>
        </p:blipFill>
        <p:spPr bwMode="auto">
          <a:xfrm>
            <a:off x="5580112" y="1484784"/>
            <a:ext cx="3021122" cy="379453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24128" y="5301208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Алена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Белевцова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052736"/>
            <a:ext cx="756084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Происхождение имени Алёна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Происхождение имени связано с древними славянскими племенами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аленами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алонами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проживающими на юго-западе России. Бесстрашные и сильные воины избрали в качестве своей эмблемы «пламя» и «меч». Если придерживаться этой версии, то значение имени звучит как «алая», «огненная». Однако история предлагает и другие вариации, например: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переводе с греческого оно означает «светоч», «факел»;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еврейского — «дуб»;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коренные якуты толкуют его как «дождь, шумящий на реке» и называют Алёной реку Лену.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Длительный период времени все были убеждены, что Алёна — это вариация более популярного имени Елена Но в современном мире большинство учёных сходится во мнении, что это два разных имени, каждое из которых имеет свою историю и значение.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tx2"/>
              </a:solidFill>
              <a:latin typeface="Roboto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196752"/>
            <a:ext cx="52565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Имя Алёна берёт своё начало с XVII века, ведь именно в те времена впервые появились упоминания об Алёне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Арзамасской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— воинственной казачке, организовавшей восстание крестьян в поддержку Степана Разина. За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непочитание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бояр девушка была сожжена в срубе, а её имя вычеркнули из святцев. Страшным грехом считалось даже упоминание имени непокорной казачки. Таким образом бояре надеялись, что народ забудет о своей героине и вычеркнет её из памяти. Именно поэтому долгое время считалось, что такого имени не существует и есть только вариация имени Елена.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</p:txBody>
      </p:sp>
      <p:pic>
        <p:nvPicPr>
          <p:cNvPr id="4" name="Picture 3" descr="Памятник Алёне Арзамасской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340768"/>
            <a:ext cx="2988332" cy="39844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156176" y="53012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Алёна </a:t>
            </a:r>
            <a:r>
              <a:rPr lang="ru-RU" sz="2000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Арзамасская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268760"/>
            <a:ext cx="741682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Известные люди с именем Алена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Алёна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Арзамасская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эрз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Эрзямассонь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Олёна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(в русских летописях её называют —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Темниковская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 соратница Степана Разина, одна из вождей крестьянского восстания XVII века)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Алёна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Сидько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(российская спортсменка, член олимпийской сборной команды России по лыжным гонкам на Олимпиаде в Турине)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Алёна Свиридова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(российская певица, актриса, телеведущая)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Елена (Алёна) Хмельницкая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(российская актриса)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Алёна (Елена) Бабенко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(российская актриса)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Алёна (Елена)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Апина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 эстрадная певица)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98884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Диа́на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(от лат. </a:t>
            </a:r>
            <a:r>
              <a:rPr lang="ru-RU" sz="24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deus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«бог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женское личное имя, образованное от имени богини Дианы, которая в </a:t>
            </a:r>
            <a:r>
              <a:rPr lang="ru-RU" sz="24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древнеримск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мифологии считалась богиней Луны и охоты (в 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древнегреческой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мифологии Диане соответствовала Артемида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Богиня Диана с луком и ол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772816"/>
            <a:ext cx="3479200" cy="347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908720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Над проектом работали обучающиеся 2 класса: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Тугаров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Дмитрий, Евдокимова Варвара,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Колмагорова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Катерина, Егорова Диана,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Белевцова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Алена, Максимова Анастасия,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Семикова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Арина.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49" name="Picture 1" descr="C:\Users\79157\Desktop\Для проекта Имя\IMG_20220901_091743_1.jpg"/>
          <p:cNvPicPr>
            <a:picLocks noChangeAspect="1" noChangeArrowheads="1"/>
          </p:cNvPicPr>
          <p:nvPr/>
        </p:nvPicPr>
        <p:blipFill>
          <a:blip r:embed="rId2" cstate="print"/>
          <a:srcRect t="1185" b="38365"/>
          <a:stretch>
            <a:fillRect/>
          </a:stretch>
        </p:blipFill>
        <p:spPr bwMode="auto">
          <a:xfrm>
            <a:off x="1403648" y="2420888"/>
            <a:ext cx="6201916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161325"/>
            <a:ext cx="51125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персидском языке оно означает «посланница здоровья и благодеяния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США имя «Диана» с 1930 года неизменно входит в число 200 самых популярных женских имён.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Украины это имя вошло в десятку самых популярных имён для новорождённых девочек, родившихся в 2008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году.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«Диана» нет в православном календаре.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Именины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Католические: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9 июня, изредка — 13 августа (по имени Анна)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Православные: см. именины имен Анна или Дария</a:t>
            </a:r>
            <a:endParaRPr lang="ru-RU" sz="2000" b="0" i="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9" t="20999" r="-2219" b="13901"/>
          <a:stretch/>
        </p:blipFill>
        <p:spPr>
          <a:xfrm>
            <a:off x="5724128" y="1340768"/>
            <a:ext cx="2787226" cy="38343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24128" y="530120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Диана Егорова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642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96752"/>
            <a:ext cx="80648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Известные люди с именем Диана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Диана Спенсер, принцесса Диана, леди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принцесса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Уэлльская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((1961-1997) бывшая супруга наследника британского престола принца Чарльза, названа журналистами "самой известной женщиной XX века".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Дайана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Росс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(популярная американская певица. Неоднократно номинировалась на разные премии. Росс одна из немногих, кто имеет сразу 2 звезды на Голливудской аллее славы.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Диана Вишнёва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(российская балерина, прима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Мариинского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театра в Санкт-Петербурге, Народная артистка России)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Диана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Арбенина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(певица, поэт, музыкант, вокалистка российской рок-группы «Ночные Снайперы»)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Диана Шпак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(российская актриса, телеведущая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24074" b="20370"/>
          <a:stretch>
            <a:fillRect/>
          </a:stretch>
        </p:blipFill>
        <p:spPr bwMode="auto">
          <a:xfrm>
            <a:off x="5890525" y="1772816"/>
            <a:ext cx="282142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11560" y="1628800"/>
            <a:ext cx="55801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Дмитрий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распространённое русское имя греческого происхождения, означающее «посвящённый богине Деметре». Деметра – древнегреческая богиня земли и плодородия, поэтому имени Дмитрий часто дают значение «земледелец».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84168" y="5085184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Дмитрий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Тугаров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124744"/>
            <a:ext cx="799288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Известные люди с именем Дмитрий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Дмитрий Донской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((1350 – 1389) великий князь московский и владимирский) Дмитрий Шостакович ((1906 — 1975) советский композитор, пианист, педагог и общественный деятель. 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Дмитрий Пожарский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((1578 - 1642) князь, русский национальный герой,  глава Второго Народного Ополчения, освободившего Москву от польско-литовских оккупантов)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Дмитрий Лаптев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((1701 – 1767) мореплаватель, участник Великой Северной экспедиции, его именем назван пролив - Пролив Дмитрия Лаптева)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Дмитрий Менделеев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((1834 - 1907) русский учёный-энциклопедист: химик,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физикохимик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физик, метролог, экономист, технолог, геолог, метеоролог, педагог, воздухоплаватель, приборостроитель.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15602" b="25589"/>
          <a:stretch>
            <a:fillRect/>
          </a:stretch>
        </p:blipFill>
        <p:spPr bwMode="auto">
          <a:xfrm>
            <a:off x="5508104" y="1484784"/>
            <a:ext cx="283918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31350" y="198884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Арина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 имя Арина – это устаревшая форма обращения к Ирине. В переводе с греческого языка означает «мир», «покой». 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8" y="494116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Арина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Семикова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2"/>
            <a:ext cx="849694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Известные люди с именем Арина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Арина Родионовна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((1758 - 1828) полное имя – Арина Родионовна Яковлева; крепостная, принадлежащая семье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Ганнибалов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няня Александра Сергеевича Пушкина.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Арина Шарапова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((род.1961) известная телеведущая, журналист. 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Арина Мартынова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((род.1990) российская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фигуристка-одиночница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двукратная чемпионка России среди юниоров.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Арина Собакина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((род.ок.1762 - ?) русская артистка балета, комическая танцовщица конца 18 века, одна из самых первых профессиональных русских балерин)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Арина Ушакова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((род.1989) российская фигуристка, выступавшая в парном катании, с Сергеем Каревым она - бронзовый призёр зимней Универсиады 2007, бронзовый призёр чемпионата России 2008 года и участница чемпионата, Мастер спорта России международного класса)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Арина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Алейникова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((род.1943) актриса, дочь актёра Петра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Алейникова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дебютировала в кино в 1963 году, сыграв эпизодические роли в фильмах «Живые и мертвые» и «Я шагаю по Москве»)</a:t>
            </a:r>
            <a:b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340768"/>
            <a:ext cx="5472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2780928"/>
            <a:ext cx="4427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/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t="22393" b="22483"/>
          <a:stretch>
            <a:fillRect/>
          </a:stretch>
        </p:blipFill>
        <p:spPr bwMode="auto">
          <a:xfrm>
            <a:off x="5508104" y="1268760"/>
            <a:ext cx="271987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220072" y="4437112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Варвара Евдокимова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06084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Варва́ра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(Βαρβάρα;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 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др.-греч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βάρβαρος 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— «варварский», то есть негреческий, иноземный) — женское имя греческого происхождения.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394692"/>
            <a:ext cx="77048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Происхождение имени Варвара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Имя Варвара имеет несколько версий происхождения. По самой распространённой версии, имя Варвара древнеримского или древнегреческого происхождения. Изначально «цивилизованным» римлянам казалось, что иноземцы говорят «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вар-вар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 – что-то непонятное..  Русское «варвар» появилось на Руси ещё во времена славян от греков, прижилось и стало распространённым обозначением иноземцев, а в дальнейшем преобразовалось в имя Варвара, поэтому имя переводят как «иноземка», «дикарка». Потом «варвар» в греческом языке приобрело значение «жестокий», «грубый», что соответствует современному значению этого слова. По следующей версии, имя Варвара имеет индоевропейское происхождение, в этом имени дважды повторяется корень «вар», который означает «защита». Поэтому данное имя переводят как «двойная защита». Сходными и родственным однокоренными словами имени Варвара будут слова «варить» – т.е. обеззараживать от микробов во время термической обработки, «вара» – убежище в иранской мифологии, «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варта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 – сторожевая башня.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777686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Известные люди с именем Варвара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Варвара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Илиопольская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((ум.306) христианская великомученица, считается покровительницей от внезапной смерти, что в христианстве считается в большинстве случаев наказанием, как смерть без покаяния и причастия. В честь святой Варвары названо множество географических пунктов, например, Санта-Барбара.)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Варвара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Массалитинова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((1878 - 1945) русская советская актриса театра и кино, народная артистка РСФСР (1933), лауреат Сталинской премии второй степени (1941))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Варвара Панина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((1872 - 1911) эстрадная певица, исполнительница романсов)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Варвара Рыжова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((1871 - 1963) российская и советская актриса театра и кино, народная артистка СССР (1937), лауреат Сталинской премии (1943), кавалер двух орденов Ленина, ордена Трудового Красного Знамени)</a:t>
            </a:r>
            <a:b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14454" b="25507"/>
          <a:stretch>
            <a:fillRect/>
          </a:stretch>
        </p:blipFill>
        <p:spPr bwMode="auto">
          <a:xfrm>
            <a:off x="5713133" y="1772816"/>
            <a:ext cx="2610715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115616" y="1916832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Екатерина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пришло в русский язык из греческого языка, означает «чистая, непорочная».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Катерина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происходит от имени Екатерина. Просто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родители Катерины  отняли первую букву имени.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52120" y="508518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Катерина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Колмагорова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03648" y="1402905"/>
            <a:ext cx="597666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Имена, имена, имена –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В нашей жизни звучат не случайно: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Как загадочна эта страна –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Так и имя – загадка и тайна.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Monotype Corsiva" pitchFamily="66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4149080"/>
            <a:ext cx="2977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Monotype Corsiva" pitchFamily="66" charset="0"/>
              </a:rPr>
              <a:t>Александр Бобров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77048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Известные люди с именем Екатерина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Екатерина II Великая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((1729-1796) императрица всероссийская (1762—1796). Внесла внушительный вклад в развитие и укрепление Российской империи. Реформатор.)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Екатерина Дашкова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((1743/1744-1810) урождённая - Воронцова, в замужестве - княгиня Дашкова; подруга и сподвижница императрицы Екатерины II, участница государственного переворота 1762 года. Одна из заметных личностей Российского Просвещения. 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Екатерина Буданова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((1916-1943) первая женщина-пилот, Герой Российской Федерации, лётчик-истребитель)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Екатерина Максимова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((1939—2009) советская и российская балерина, балетмейстер, хореограф, балетный педагог. Народная артистка СССР (1973). Лауреат Государственной премии СССР (1981).)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Екатерина Фурцева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((1910-1974) советский государственный и партийный деятель, министр культуры СССР с 1960 по 1974 годы)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Екатерина Васильева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((род.1945) советская и российская актриса театра и кино, народная артистка РСФСР (1987)) </a:t>
            </a:r>
            <a:b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18929" b="12928"/>
          <a:stretch>
            <a:fillRect/>
          </a:stretch>
        </p:blipFill>
        <p:spPr bwMode="auto">
          <a:xfrm>
            <a:off x="5580112" y="1412776"/>
            <a:ext cx="2664296" cy="38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27584" y="1772816"/>
            <a:ext cx="4968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Анастасия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женская форма мужского имени Анастасий. В переводе с греческого языка означает «возвращение к жизни», «воскресение», «воскресшая», «возрождённая», «бессмертная».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508104" y="530120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Анастасия Максимова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92088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 Вертинская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(актриса)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 Ермакова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(4х-кратная олимпийская чемпионка по синхронному плаванию)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Волочкова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(российская балерина)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 Романовна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(первая жена царя Иоанна Грозного)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 Цветаева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(писательница)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Татарева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((род.1997) российская гимнастка. На I Европейских играх 2015 года дважды поднималась на первое место, имеет золотые и серебряную медали чемпионата мира этого же года.)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Вяльцева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(русская эстрадная певица)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Минцковская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обычно просто Анастасия (российская поп-певица)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Настя Полева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(российская рок-певица, солистка группы «Настя»)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Заворотнюк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(заслуженная российская актриса театра и кино, телеведущая)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836712"/>
            <a:ext cx="4608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Известные люди с именем Анастасия </a:t>
            </a:r>
            <a:endParaRPr lang="ru-RU" sz="20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700808"/>
            <a:ext cx="7272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Именины. Что это такое?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православии имя ребенку давалось при крещении.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Православными имя подбиралось по святцам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ребенка называли именем того святого, день памяти которого совпадал с днем появления малыша на свет. Так святой становился покровителем и защитником.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620688"/>
            <a:ext cx="561662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Наши именины по церковному календарю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 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1124744"/>
          <a:ext cx="7560842" cy="530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64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20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051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0730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Имя в свидетельстве о рождении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Имя в крещении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День рождения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Именины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Алена </a:t>
                      </a:r>
                      <a:r>
                        <a:rPr lang="ru-RU" sz="2000" b="1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Белевцова</a:t>
                      </a: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Елена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мая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июня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292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Анастасия Максимова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Анастасия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мая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мая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Арина  </a:t>
                      </a:r>
                      <a:r>
                        <a:rPr lang="ru-RU" sz="2000" b="1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Семикова</a:t>
                      </a: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Ирина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июня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августа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90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Варвара Евдокимова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Варвара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ноября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января</a:t>
                      </a:r>
                    </a:p>
                    <a:p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4213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Диана Егорова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Анна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сентября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сентября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916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Дмитрий </a:t>
                      </a:r>
                      <a:r>
                        <a:rPr lang="ru-RU" sz="2000" b="1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Тугаров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Дмитрий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августа</a:t>
                      </a:r>
                    </a:p>
                    <a:p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августа</a:t>
                      </a:r>
                    </a:p>
                    <a:p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41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Катерина </a:t>
                      </a:r>
                      <a:r>
                        <a:rPr lang="ru-RU" sz="2000" b="1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Колмагорова</a:t>
                      </a: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Екатерина</a:t>
                      </a:r>
                    </a:p>
                    <a:p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марта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декабря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404664"/>
            <a:ext cx="748883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«Рисуем свое имя»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Учитель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ница предложила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ам необычное задание — нарисовать свое имя,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остараться передать определенные черты своего характера красками. Не обязательно рисовать свой портрет, можно нарисовать сказочное существо, на которое похожи.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Вот что у нас получилось! Такое творческое задание нам понравилось.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428" r="10043" b="4952"/>
          <a:stretch>
            <a:fillRect/>
          </a:stretch>
        </p:blipFill>
        <p:spPr bwMode="auto">
          <a:xfrm>
            <a:off x="179512" y="2668793"/>
            <a:ext cx="8245424" cy="4189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12776"/>
            <a:ext cx="8928992" cy="422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611560" y="548680"/>
            <a:ext cx="784887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Составление своей родословной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Каждый человек имеет свои корни, свой род.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каждого из нас есть мама и папа, бабушки и дедушки, тети и дяди. На уроке окружающего мира было дано домашнее задание составить свое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«Родословное дерево»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(Приложение 2)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такие работы у нас получились.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Родословные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t="23749"/>
          <a:stretch>
            <a:fillRect/>
          </a:stretch>
        </p:blipFill>
        <p:spPr bwMode="auto">
          <a:xfrm>
            <a:off x="0" y="2852936"/>
            <a:ext cx="917981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1412776"/>
            <a:ext cx="80648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Теперь мы знаем какие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имена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носят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наши родственники.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звали наших предков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(прадедушек, прабабушек, прапрадедушек и прапрабабушек). Эти «Родословные деревья» мы сохраним и передадим своим детям. Каждый  человек хочет и  должен, имеет право знать историю своей семьи.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Ответили на вопрос: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имена встретились в вашем роду?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Среди мам самым популярным именем оказались Надежды,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среди бабушек –Марии  и Надежды,  среди дедушек- Александры.</a:t>
            </a: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0547" r="9475"/>
          <a:stretch>
            <a:fillRect/>
          </a:stretch>
        </p:blipFill>
        <p:spPr bwMode="auto">
          <a:xfrm>
            <a:off x="0" y="1510728"/>
            <a:ext cx="9037512" cy="534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835696" y="908720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Нарисовали ребусы с нашими именами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196752"/>
            <a:ext cx="77048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 каждого человека есть имя. Имя - это не просто  набор звуков, на который мы отзываемся. Оно содержит  в себе определенное значение и смысл. У каждого имени есть своя история происхождения, и нам интересно её узнать. </a:t>
            </a:r>
          </a:p>
          <a:p>
            <a:pPr algn="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Человек без имени не человек,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ему не хватает самого существенного.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Павел Александрович Флоренский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Человек без имени не человек,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ему не хватает самого существенного.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1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Павел Александрович Флоренский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Человек без имени не человек,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ему не хватает самого существенного.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1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Павел Александрович Флоренский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Человек без имени не человек,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ему не хватает самого существенного.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1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Павел Александрович Флоренский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Человек без имени не человек,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ему не хватает самого существенного.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1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Павел Александрович Флоренский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Человек без имени не человек,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ему не хватает самого существенного.</a:t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kumimoji="0" lang="ru-RU" sz="800" b="0" i="1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Павел Александрович Флоренский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 l="4915" t="12118" r="1694" b="25559"/>
          <a:stretch>
            <a:fillRect/>
          </a:stretch>
        </p:blipFill>
        <p:spPr bwMode="auto">
          <a:xfrm>
            <a:off x="179512" y="1988840"/>
            <a:ext cx="8820472" cy="278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11560" y="126876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сделали ромашки с разными формами наших имен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941168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Теперь мы знаем как красиво, ласково называть одноклассников.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 l="16288" r="13377"/>
          <a:stretch>
            <a:fillRect/>
          </a:stretch>
        </p:blipFill>
        <p:spPr bwMode="auto">
          <a:xfrm>
            <a:off x="827584" y="908720"/>
            <a:ext cx="7416824" cy="499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8286230" cy="39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043608" y="980728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Моногра́мма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 — знак, составленный из соединённых между собой, поставленных рядом или переплетённых одна с другой начальных букв имени и фамилии или же из сокращения целого имени.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 l="15433" r="28712"/>
          <a:stretch>
            <a:fillRect/>
          </a:stretch>
        </p:blipFill>
        <p:spPr bwMode="auto">
          <a:xfrm>
            <a:off x="1763688" y="1988840"/>
            <a:ext cx="5472608" cy="463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99592" y="69269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проявили немного творчества и такие монограммы у нас получились. Монограммой можно украсить многие изделия (платки, одежду, сумки, кошельки, шкатулки). Они примут индивидуальный вид.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404664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Собрали пословицы и поговорки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именами нашего класса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187624" y="1988840"/>
            <a:ext cx="7704856" cy="4525963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Аринушка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Маринушки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хуже.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стала наша 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Алена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ни пава, ни ворона.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Каждая 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Аленка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хвалит свою буренку.</a:t>
            </a: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Варвара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 дороги сковала.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Попал к 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Варваре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на расправу.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Наша </a:t>
            </a:r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Варвара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не любит ухи без навара.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Дмитрий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да Борис за огород подрались.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Бредет 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Катерина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 себе на перину. 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00808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Княгине - княжа, кошке -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котя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а 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Катерине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свое дитя милее.</a:t>
            </a:r>
          </a:p>
          <a:p>
            <a:pPr fontAlgn="base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Князю - княгиня, боярину - Христина, а всякому - своя 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Катерина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Князю княгиня мила, крестьянину Марина, а всякому своя 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Катерина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Ваша-то 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Катерина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 нашей </a:t>
            </a:r>
            <a:r>
              <a:rPr lang="ru-RU" sz="2400" b="1" dirty="0" smtClean="0">
                <a:solidFill>
                  <a:srgbClr val="84185D"/>
                </a:solidFill>
                <a:latin typeface="Times New Roman" pitchFamily="18" charset="0"/>
                <a:cs typeface="Times New Roman" pitchFamily="18" charset="0"/>
              </a:rPr>
              <a:t>Арине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двоюродная Прасковья.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Настя-Настенька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шубейка красненька: сама черноброва, опушка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боброва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хвастай, 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Настя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немного напряла, да и то потеряла.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Пришли на 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Настю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беды да напасти.</a:t>
            </a:r>
          </a:p>
          <a:p>
            <a:endParaRPr lang="ru-RU" sz="2400" dirty="0" smtClean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Собрали пословицы и поговорки 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 именами нашего класса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755576" y="2564904"/>
            <a:ext cx="806489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Вопросы для обсуждения: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Чем Саша Пичугин отличается от своих сверстников?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Почему мост назвали его фамилией?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Обязательно ли совершать подвиг, чтобы твое имя осталось в памяти людей?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Что для этого нужно?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Подведение итогов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подводит детей к осознанию себя как части рода, семьи. Дети делают вывод, что поступки одного человека так или иначе отражаются на всей семье, и имена людей, совершивших достойные дела, их потомки будут помнить долгие годы.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899592" y="980728"/>
            <a:ext cx="77768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имя прославляет человека, а человек имя.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вы понимаете эту пословицу? (Ответы детей.)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можно прославить свое имя?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и обсуждение рассказа Е. Пермяка «Пичугин мост»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(Приложение 3)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39552" y="856357"/>
            <a:ext cx="813690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У каждого имени есть своя история, своя тайна. Имя накладывает свой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отпечаток на судьбу человека.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Работая над проектом, мы узнали много нового о своих собственных именах и именах своих одноклассников, научились правильно употреблять различные формы имени в речи, стали более внимательными и добрыми друг к другу. Какие бы имена мы не носили, что бы не предопределяли нам наши имена, мы всегда остаёмся весёлыми и добрыми. Только от нас зависит, какой след оставит наше имя на земле.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имя красит человека, а человек имя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1772816"/>
            <a:ext cx="55263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Напутствие: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«Имя у тебя одно,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Навсегда оно дано,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Жизнь длинна, и оттого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Ты побереги его!»</a:t>
            </a:r>
            <a:endParaRPr lang="ru-RU" sz="3200" b="1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428596" y="2000240"/>
            <a:ext cx="8358246" cy="3829134"/>
            <a:chOff x="539552" y="-691090"/>
            <a:chExt cx="7992888" cy="570508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39552" y="-691090"/>
              <a:ext cx="7992888" cy="550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srgbClr val="FF99CC"/>
                </a:solidFill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2657326" y="4417865"/>
              <a:ext cx="3628503" cy="596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endParaRPr lang="ru-RU" sz="20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339752" y="3356992"/>
            <a:ext cx="2793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https://kakzovut.ru/names/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2996952"/>
            <a:ext cx="6840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/>
                </a:solidFill>
                <a:hlinkClick r:id="rId2"/>
              </a:rPr>
              <a:t>https://gufo.me/dict/dal/%D0%B8%D0%BC%D1%8F?ysclid=lffdgcbfxy21525408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4077072"/>
            <a:ext cx="271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hlinkClick r:id="rId3"/>
              </a:rPr>
              <a:t>Википедия</a:t>
            </a:r>
            <a:r>
              <a:rPr lang="ru-RU" dirty="0" smtClean="0">
                <a:hlinkClick r:id="rId3"/>
              </a:rPr>
              <a:t> (</a:t>
            </a:r>
            <a:r>
              <a:rPr lang="en-US" dirty="0" smtClean="0">
                <a:hlinkClick r:id="rId3"/>
              </a:rPr>
              <a:t>wikipedia.org)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4725144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4"/>
              </a:rPr>
              <a:t>✅‍♂ Пословицы с именами «131 </a:t>
            </a:r>
            <a:r>
              <a:rPr lang="ru-RU" dirty="0" err="1" smtClean="0">
                <a:hlinkClick r:id="rId4"/>
              </a:rPr>
              <a:t>шт</a:t>
            </a:r>
            <a:r>
              <a:rPr lang="ru-RU" dirty="0" smtClean="0">
                <a:hlinkClick r:id="rId4"/>
              </a:rPr>
              <a:t>» Поговорки для 1,2,3,4,5 класса (</a:t>
            </a:r>
            <a:r>
              <a:rPr lang="ru-RU" dirty="0" err="1" smtClean="0">
                <a:hlinkClick r:id="rId4"/>
              </a:rPr>
              <a:t>trend-city.ru</a:t>
            </a:r>
            <a:r>
              <a:rPr lang="ru-RU" dirty="0" smtClean="0">
                <a:hlinkClick r:id="rId4"/>
              </a:rPr>
              <a:t>)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2492896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dirty="0" smtClean="0">
                <a:hlinkClick r:id="rId2"/>
              </a:rPr>
              <a:t>https://gufo.me/dict/dal/%D0%B8%D0%BC%D1%8F?ysclid=lffdgcbfxy21525408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764704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99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Уголок 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http://img-fotki.yandex.ru/get/9217/16969765.143/0_74dfb_c35222a0_orig.png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908720"/>
            <a:ext cx="8208912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Тип проекта: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исследовательский, информационный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творческий.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Цели проекта: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исследовать значение имён моих одноклассников, узнать, откуда они произошли,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выявить роль имени в жизни человека.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Активизация творческого потенциала.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1.Выяснить, почему меня назвали этим именем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Распределить имена класса по начальным буквам.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Определить  распространённые и редкие имена среди учащихся нашей школы.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Проанализировать имена с точки зрения происхождения.</a:t>
            </a:r>
          </a:p>
          <a:p>
            <a:pPr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Собрать информацию о происхождении наших имен и их значении.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Составить именные альбомы.</a:t>
            </a:r>
          </a:p>
          <a:p>
            <a:pPr>
              <a:defRPr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6. Составить ромашки с разными формами наших имен. </a:t>
            </a:r>
          </a:p>
          <a:p>
            <a:pPr>
              <a:defRPr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Узнать о знаменитых людях с такими же именами, как у нас.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8. Создать монограммы своих имен. 9. Собрать пословицы и поговорки с нашими именами, разобрать их смысл.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 smtClean="0">
              <a:solidFill>
                <a:schemeClr val="tx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6.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6150114"/>
            <a:ext cx="47896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 проекта: 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презентация.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Сроки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проведения исследования 1 месяц.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772816"/>
            <a:ext cx="748883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Имя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1. Наименование человека, даваемое ему при рождении и отличающее его от других.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Личное наименование человека с его отчеством, а также его фамилия. 3. Прозвище человека или кличка животного. Толковый словарь Ефремовой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/>
              <a:t>Источник: </a:t>
            </a:r>
            <a:r>
              <a:rPr lang="ru-RU" sz="1400" dirty="0" smtClean="0">
                <a:hlinkClick r:id="rId2"/>
              </a:rPr>
              <a:t>https://gufo.me/dict/dal/%D0%B8%D0%BC%D1%8F?ysclid=lffdgcbfxy21525408</a:t>
            </a:r>
            <a:endParaRPr lang="ru-RU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971600" y="1268760"/>
            <a:ext cx="71642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Существует специальная наука, изучающая имена – 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ОНОМАСТИКА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Имя – это первое, что получает человек, что слышит ребёнок при рождении. Он ещё не понимает, что означает имя, но чаще других слов слышит именно своё имя.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Имя – это то, что сопровождает человека на протяжении всей жизни. С именем маленький человек приходит в этот мир, с именем он проходит по жизни, встречает взлёты и падения.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556792"/>
            <a:ext cx="77768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Раньше в нашей  стране имена давались детям в церкви согласно  церковному календарю («святцам»). </a:t>
            </a:r>
          </a:p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Теперь имена детям дают родители, обычно руководствуясь разными принципами:</a:t>
            </a:r>
          </a:p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-согласно семейным традициям;</a:t>
            </a: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память или в честь дорогого человека;</a:t>
            </a: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из-за красивого звучания, сочетания с отчеством ;</a:t>
            </a: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потому что редкое;</a:t>
            </a:r>
          </a:p>
          <a:p>
            <a:pPr algn="just">
              <a:buFontTx/>
              <a:buChar char="-"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потому что модное, актуальное.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96752"/>
            <a:ext cx="70567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Дети нашего класса получили задание: поговорить с родителями, поинтересоваться, почему вас назвали именно так и написать сочинения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(Приложение 1)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или составить устные рассказы на тему «Почему меня так назвали?»</a:t>
            </a:r>
          </a:p>
          <a:p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Мы послушали сочинения и устные рассказы одноклассников и пришли к выводу: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выбрали имя ребенку мамы - 5 чел, выбрали папы - 2 чел.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Выбрали потому, что имя редкое и модное-1 чел,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из-за сочетания с отчеством  -1 чел.,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из-за симпатий к сказочному герою ( Варвара- краса, длинная коса.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Аленушка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так как уже  есть в семье братец Иванушка) -2 чел.,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из-за красивого звучания- 7 чел. (все).</a:t>
            </a: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E66FF"/>
      </a:hlink>
      <a:folHlink>
        <a:srgbClr val="FEB2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</TotalTime>
  <Words>2779</Words>
  <Application>Microsoft Office PowerPoint</Application>
  <PresentationFormat>Экран (4:3)</PresentationFormat>
  <Paragraphs>303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  Собрали пословицы и поговорки  с именами нашего класса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Светлана Шардина</cp:lastModifiedBy>
  <cp:revision>205</cp:revision>
  <dcterms:created xsi:type="dcterms:W3CDTF">2014-06-15T09:49:29Z</dcterms:created>
  <dcterms:modified xsi:type="dcterms:W3CDTF">2023-03-30T20:19:43Z</dcterms:modified>
</cp:coreProperties>
</file>