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9" r:id="rId14"/>
    <p:sldId id="268" r:id="rId15"/>
    <p:sldId id="270" r:id="rId16"/>
    <p:sldId id="271" r:id="rId17"/>
    <p:sldId id="272" r:id="rId18"/>
    <p:sldId id="273" r:id="rId19"/>
    <p:sldId id="274" r:id="rId20"/>
    <p:sldId id="275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1522" y="125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892422-F1BA-4DD9-AB5C-EA8E0CFFC5A9}" type="datetimeFigureOut">
              <a:rPr lang="ru-RU" smtClean="0"/>
              <a:t>15.03.2023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38C6B4-40CB-41CC-9054-D84BE2A38CF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892422-F1BA-4DD9-AB5C-EA8E0CFFC5A9}" type="datetimeFigureOut">
              <a:rPr lang="ru-RU" smtClean="0"/>
              <a:t>15.03.2023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38C6B4-40CB-41CC-9054-D84BE2A38CF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892422-F1BA-4DD9-AB5C-EA8E0CFFC5A9}" type="datetimeFigureOut">
              <a:rPr lang="ru-RU" smtClean="0"/>
              <a:t>15.03.2023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38C6B4-40CB-41CC-9054-D84BE2A38CF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892422-F1BA-4DD9-AB5C-EA8E0CFFC5A9}" type="datetimeFigureOut">
              <a:rPr lang="ru-RU" smtClean="0"/>
              <a:t>15.03.2023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38C6B4-40CB-41CC-9054-D84BE2A38CF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892422-F1BA-4DD9-AB5C-EA8E0CFFC5A9}" type="datetimeFigureOut">
              <a:rPr lang="ru-RU" smtClean="0"/>
              <a:t>15.03.2023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38C6B4-40CB-41CC-9054-D84BE2A38CF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892422-F1BA-4DD9-AB5C-EA8E0CFFC5A9}" type="datetimeFigureOut">
              <a:rPr lang="ru-RU" smtClean="0"/>
              <a:t>15.03.2023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38C6B4-40CB-41CC-9054-D84BE2A38CF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892422-F1BA-4DD9-AB5C-EA8E0CFFC5A9}" type="datetimeFigureOut">
              <a:rPr lang="ru-RU" smtClean="0"/>
              <a:t>15.03.2023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38C6B4-40CB-41CC-9054-D84BE2A38CF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892422-F1BA-4DD9-AB5C-EA8E0CFFC5A9}" type="datetimeFigureOut">
              <a:rPr lang="ru-RU" smtClean="0"/>
              <a:t>15.03.2023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38C6B4-40CB-41CC-9054-D84BE2A38CF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892422-F1BA-4DD9-AB5C-EA8E0CFFC5A9}" type="datetimeFigureOut">
              <a:rPr lang="ru-RU" smtClean="0"/>
              <a:t>15.03.2023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38C6B4-40CB-41CC-9054-D84BE2A38CF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892422-F1BA-4DD9-AB5C-EA8E0CFFC5A9}" type="datetimeFigureOut">
              <a:rPr lang="ru-RU" smtClean="0"/>
              <a:t>15.03.2023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38C6B4-40CB-41CC-9054-D84BE2A38CF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892422-F1BA-4DD9-AB5C-EA8E0CFFC5A9}" type="datetimeFigureOut">
              <a:rPr lang="ru-RU" smtClean="0"/>
              <a:t>15.03.2023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38C6B4-40CB-41CC-9054-D84BE2A38CF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892422-F1BA-4DD9-AB5C-EA8E0CFFC5A9}" type="datetimeFigureOut">
              <a:rPr lang="ru-RU" smtClean="0"/>
              <a:t>15.03.2023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38C6B4-40CB-41CC-9054-D84BE2A38CFE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esktop\1660700305_6-klubmama-ru-p-kak-prigotovit-testo-dlya-podelok-s-detmi-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12576" y="82550"/>
            <a:ext cx="10160001" cy="67754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ped-kopilka.ru/upload/blogs/10705_e992765c927975ca279480315b26b0ec.jpg.jpg"/>
          <p:cNvPicPr/>
          <p:nvPr/>
        </p:nvPicPr>
        <p:blipFill>
          <a:blip r:embed="rId2" cstate="print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-252536" y="-387424"/>
            <a:ext cx="9865096" cy="780054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ped-kopilka.ru/upload/blogs/10705_e84deecaeb5d04dc5bd4baadd0f3af43.jpg.jpg"/>
          <p:cNvPicPr/>
          <p:nvPr/>
        </p:nvPicPr>
        <p:blipFill>
          <a:blip r:embed="rId2" cstate="print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0" y="-459432"/>
            <a:ext cx="9721080" cy="765653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ped-kopilka.ru/upload/blogs/10705_abd8365bfec175c075e69176ee21d160.jpg.jpg"/>
          <p:cNvPicPr/>
          <p:nvPr/>
        </p:nvPicPr>
        <p:blipFill>
          <a:blip r:embed="rId2" cstate="print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-1116632" y="-387424"/>
            <a:ext cx="10657184" cy="770115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ped-kopilka.ru/upload/blogs/10705_53498b075702dfb6182c681ac868d680.jpg.jpg"/>
          <p:cNvPicPr/>
          <p:nvPr/>
        </p:nvPicPr>
        <p:blipFill>
          <a:blip r:embed="rId2" cstate="print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-396552" y="0"/>
            <a:ext cx="10009112" cy="69810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ped-kopilka.ru/upload/blogs/10705_2980a1644c5318e33e976f87262c8776.jpg.jpg"/>
          <p:cNvPicPr/>
          <p:nvPr/>
        </p:nvPicPr>
        <p:blipFill>
          <a:blip r:embed="rId2" cstate="print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-828600" y="-315416"/>
            <a:ext cx="10297144" cy="777316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ped-kopilka.ru/upload/blogs/10705_cc22f141419bfc84855b0fd41f61be94.jpg.jpg"/>
          <p:cNvPicPr/>
          <p:nvPr/>
        </p:nvPicPr>
        <p:blipFill>
          <a:blip r:embed="rId2" cstate="print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-324544" y="0"/>
            <a:ext cx="9721080" cy="693645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ped-kopilka.ru/upload/blogs/10705_5b9443ccd344af39c2af5e584254338c.jpg.jpg"/>
          <p:cNvPicPr/>
          <p:nvPr/>
        </p:nvPicPr>
        <p:blipFill>
          <a:blip r:embed="rId2" cstate="print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-972616" y="-243408"/>
            <a:ext cx="10729192" cy="806119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ped-kopilka.ru/upload/blogs/10705_c01ff8c4783a13ac17abece1345949c6.jpg.jpg"/>
          <p:cNvPicPr/>
          <p:nvPr/>
        </p:nvPicPr>
        <p:blipFill>
          <a:blip r:embed="rId2" cstate="print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-1044624" y="-315416"/>
            <a:ext cx="10441160" cy="777316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ped-kopilka.ru/upload/blogs/10705_f1e11e688f0814a13f4a79b0803ccb7d.jpg.jpg"/>
          <p:cNvPicPr/>
          <p:nvPr/>
        </p:nvPicPr>
        <p:blipFill>
          <a:blip r:embed="rId2" cstate="print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-1260648" y="-1035496"/>
            <a:ext cx="10657184" cy="837661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ped-kopilka.ru/upload/blogs/10705_d801b2d642ab3384565d85f73bfaefa4.jpg.jpg"/>
          <p:cNvPicPr/>
          <p:nvPr/>
        </p:nvPicPr>
        <p:blipFill>
          <a:blip r:embed="rId2" cstate="print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-1369168" y="-459432"/>
            <a:ext cx="10513168" cy="80885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\Desktop\1661655645_34-klubmama-ru-p-kak-delat-podelki-iz-testa-dlya-lepki-foto-3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260648" y="-171400"/>
            <a:ext cx="10898559" cy="726116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ped-kopilka.ru/upload/blogs/10705_a19935a8ad18bb0e2df4e1346756ac0b.jpg.jpg"/>
          <p:cNvPicPr/>
          <p:nvPr/>
        </p:nvPicPr>
        <p:blipFill>
          <a:blip r:embed="rId2" cstate="print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-396552" y="0"/>
            <a:ext cx="9756576" cy="729649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Admin\Desktop\4361123_origina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268760" y="-121766"/>
            <a:ext cx="13369817" cy="715116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Admin\Desktop\Молд-Мишка-с-зайкой-768x76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577080" y="-1035496"/>
            <a:ext cx="9721080" cy="866585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ped-kopilka.ru/upload/blogs/10705_5f6906220054c36ed4a28d855141f4a2.jpg.jpg"/>
          <p:cNvPicPr/>
          <p:nvPr/>
        </p:nvPicPr>
        <p:blipFill>
          <a:blip r:embed="rId2" cstate="print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-324544" y="-2043608"/>
            <a:ext cx="8928992" cy="907300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ped-kopilka.ru/upload/blogs/10705_efa06da660a6fe0207a25abf244ca059.jpg.jpg"/>
          <p:cNvPicPr/>
          <p:nvPr/>
        </p:nvPicPr>
        <p:blipFill>
          <a:blip r:embed="rId2" cstate="print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-828600" y="0"/>
            <a:ext cx="10153128" cy="770115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ped-kopilka.ru/upload/blogs/10705_bdfe95268b7746f4144661542a92399a.jpg.jpg"/>
          <p:cNvPicPr/>
          <p:nvPr/>
        </p:nvPicPr>
        <p:blipFill>
          <a:blip r:embed="rId2" cstate="print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-612576" y="-459432"/>
            <a:ext cx="10009112" cy="823259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ped-kopilka.ru/upload/blogs/10705_b538c77b5ea1db1fc9c29336a33ce5ea.jpg.jpg"/>
          <p:cNvPicPr/>
          <p:nvPr/>
        </p:nvPicPr>
        <p:blipFill>
          <a:blip r:embed="rId2" cstate="print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-1188640" y="-243408"/>
            <a:ext cx="10801200" cy="794456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ped-kopilka.ru/upload/blogs/10705_98142506c805086b9c0620ef21c7aa1d.jpg.jpg"/>
          <p:cNvPicPr/>
          <p:nvPr/>
        </p:nvPicPr>
        <p:blipFill>
          <a:blip r:embed="rId2" cstate="print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-900608" y="-1323528"/>
            <a:ext cx="10369152" cy="84249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0</Words>
  <Application>Microsoft Office PowerPoint</Application>
  <PresentationFormat>Экран (4:3)</PresentationFormat>
  <Paragraphs>0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3</cp:revision>
  <dcterms:created xsi:type="dcterms:W3CDTF">2023-03-15T07:33:38Z</dcterms:created>
  <dcterms:modified xsi:type="dcterms:W3CDTF">2023-03-15T07:54:58Z</dcterms:modified>
</cp:coreProperties>
</file>